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3398" autoAdjust="0"/>
  </p:normalViewPr>
  <p:slideViewPr>
    <p:cSldViewPr snapToGrid="0">
      <p:cViewPr varScale="1">
        <p:scale>
          <a:sx n="64" d="100"/>
          <a:sy n="64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37145-7345-45C6-9C4F-3A2A1B465B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6C3EF-B52D-4DE3-B685-A8D35422ACC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Disbursements</a:t>
          </a:r>
        </a:p>
      </dgm:t>
    </dgm:pt>
    <dgm:pt modelId="{8B09C1FF-70AD-4791-B503-E920DD62DD5D}" type="parTrans" cxnId="{7B487E71-C163-4A26-BD74-A44B1B6856EF}">
      <dgm:prSet/>
      <dgm:spPr/>
      <dgm:t>
        <a:bodyPr/>
        <a:lstStyle/>
        <a:p>
          <a:endParaRPr lang="en-US"/>
        </a:p>
      </dgm:t>
    </dgm:pt>
    <dgm:pt modelId="{FB6EA8EB-B3A1-4758-943B-CE4294A88A80}" type="sibTrans" cxnId="{7B487E71-C163-4A26-BD74-A44B1B6856EF}">
      <dgm:prSet/>
      <dgm:spPr/>
      <dgm:t>
        <a:bodyPr/>
        <a:lstStyle/>
        <a:p>
          <a:endParaRPr lang="en-US"/>
        </a:p>
      </dgm:t>
    </dgm:pt>
    <dgm:pt modelId="{0992799C-EDEF-4B5A-BB98-D1E6607BDE4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Total Assets Under Management</a:t>
          </a:r>
        </a:p>
      </dgm:t>
    </dgm:pt>
    <dgm:pt modelId="{F280CB77-9CA7-4218-95E3-FEE0652A73AD}" type="parTrans" cxnId="{95512875-3E6F-4C92-B651-49DF97C66848}">
      <dgm:prSet/>
      <dgm:spPr/>
      <dgm:t>
        <a:bodyPr/>
        <a:lstStyle/>
        <a:p>
          <a:endParaRPr lang="en-US"/>
        </a:p>
      </dgm:t>
    </dgm:pt>
    <dgm:pt modelId="{3FE220D3-7C4F-4604-B1BE-B4F5D5DD7D6C}" type="sibTrans" cxnId="{95512875-3E6F-4C92-B651-49DF97C66848}">
      <dgm:prSet/>
      <dgm:spPr/>
      <dgm:t>
        <a:bodyPr/>
        <a:lstStyle/>
        <a:p>
          <a:endParaRPr lang="en-US"/>
        </a:p>
      </dgm:t>
    </dgm:pt>
    <dgm:pt modelId="{C49E950C-DF3B-48CC-A074-7A6E8F177D9A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71450" indent="0">
            <a:buNone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Total AUM grew over Rs.1.53 Lakh Crore in FY 24 with a growth of 36%</a:t>
          </a:r>
        </a:p>
      </dgm:t>
    </dgm:pt>
    <dgm:pt modelId="{AF33F313-100F-40F4-899B-F9350F59A28A}" type="parTrans" cxnId="{6B7814AF-E33B-4E11-AEB4-B7C01362FACB}">
      <dgm:prSet/>
      <dgm:spPr/>
      <dgm:t>
        <a:bodyPr/>
        <a:lstStyle/>
        <a:p>
          <a:endParaRPr lang="en-US"/>
        </a:p>
      </dgm:t>
    </dgm:pt>
    <dgm:pt modelId="{43F7A0ED-8842-4F72-B599-1D24567CE683}" type="sibTrans" cxnId="{6B7814AF-E33B-4E11-AEB4-B7C01362FACB}">
      <dgm:prSet/>
      <dgm:spPr/>
      <dgm:t>
        <a:bodyPr/>
        <a:lstStyle/>
        <a:p>
          <a:endParaRPr lang="en-US"/>
        </a:p>
      </dgm:t>
    </dgm:pt>
    <dgm:pt modelId="{3245AC04-32AB-4FD1-B809-3811865E232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Profit After Tax</a:t>
          </a:r>
        </a:p>
      </dgm:t>
    </dgm:pt>
    <dgm:pt modelId="{53F82DB4-2942-4DE5-83EF-1ACE0630F3F3}" type="parTrans" cxnId="{EA6C8C7B-C75C-4551-A1E0-7271793A6E37}">
      <dgm:prSet/>
      <dgm:spPr/>
      <dgm:t>
        <a:bodyPr/>
        <a:lstStyle/>
        <a:p>
          <a:endParaRPr lang="en-US"/>
        </a:p>
      </dgm:t>
    </dgm:pt>
    <dgm:pt modelId="{7CF0E9CE-A892-4C2A-8716-4B531B778094}" type="sibTrans" cxnId="{EA6C8C7B-C75C-4551-A1E0-7271793A6E37}">
      <dgm:prSet/>
      <dgm:spPr/>
      <dgm:t>
        <a:bodyPr/>
        <a:lstStyle/>
        <a:p>
          <a:endParaRPr lang="en-US"/>
        </a:p>
      </dgm:t>
    </dgm:pt>
    <dgm:pt modelId="{D0189847-BD5F-469D-8BCD-320FC4070B45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>
            <a:buFont typeface="Arial" panose="020B0604020202020204" pitchFamily="34" charset="0"/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+mn-cs"/>
            </a:rPr>
            <a:t>Consistently delivering a PAT growth of over 20% in the last 10 years, FY 24 PAT growth was at 28%</a:t>
          </a:r>
          <a:endParaRPr lang="en-US" sz="1400" dirty="0">
            <a:solidFill>
              <a:schemeClr val="tx1"/>
            </a:solidFill>
          </a:endParaRPr>
        </a:p>
      </dgm:t>
    </dgm:pt>
    <dgm:pt modelId="{08CDA48C-7CC6-49FB-B812-884DDAAF46B7}" type="parTrans" cxnId="{593561CA-C42B-49EE-A169-8C333F211A45}">
      <dgm:prSet/>
      <dgm:spPr/>
      <dgm:t>
        <a:bodyPr/>
        <a:lstStyle/>
        <a:p>
          <a:endParaRPr lang="en-US"/>
        </a:p>
      </dgm:t>
    </dgm:pt>
    <dgm:pt modelId="{8BCA9D24-0E30-456D-B15B-AB1E478AF9F8}" type="sibTrans" cxnId="{593561CA-C42B-49EE-A169-8C333F211A45}">
      <dgm:prSet/>
      <dgm:spPr/>
      <dgm:t>
        <a:bodyPr/>
        <a:lstStyle/>
        <a:p>
          <a:endParaRPr lang="en-US"/>
        </a:p>
      </dgm:t>
    </dgm:pt>
    <dgm:pt modelId="{429B5203-590E-414C-A3DB-725CC4156BBB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>
            <a:buFontTx/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+mn-cs"/>
            </a:rPr>
            <a:t>Consistently delivering ROE of over 15% in the last 10 years, FY 24 ROE was at 20.6%</a:t>
          </a:r>
          <a:endParaRPr lang="en-US" sz="1400" dirty="0">
            <a:solidFill>
              <a:schemeClr val="tx1"/>
            </a:solidFill>
          </a:endParaRPr>
        </a:p>
      </dgm:t>
    </dgm:pt>
    <dgm:pt modelId="{C784868C-499E-437D-B96F-25BEDF636B26}" type="parTrans" cxnId="{E99557A4-03F9-4013-B3F9-F7C1F2609883}">
      <dgm:prSet/>
      <dgm:spPr/>
      <dgm:t>
        <a:bodyPr/>
        <a:lstStyle/>
        <a:p>
          <a:endParaRPr lang="en-US"/>
        </a:p>
      </dgm:t>
    </dgm:pt>
    <dgm:pt modelId="{F5E9FC17-DC2D-44B2-A3EB-CB68DF3BCA32}" type="sibTrans" cxnId="{E99557A4-03F9-4013-B3F9-F7C1F2609883}">
      <dgm:prSet/>
      <dgm:spPr/>
      <dgm:t>
        <a:bodyPr/>
        <a:lstStyle/>
        <a:p>
          <a:endParaRPr lang="en-US"/>
        </a:p>
      </dgm:t>
    </dgm:pt>
    <dgm:pt modelId="{329F5884-0878-405F-AD7C-572F370853B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Return On Equity</a:t>
          </a:r>
        </a:p>
      </dgm:t>
    </dgm:pt>
    <dgm:pt modelId="{4FEC5289-1BB9-4987-9BA0-E2E56E36C9E8}" type="parTrans" cxnId="{3908EB3F-1051-4FA8-B23D-2D16BCEB645A}">
      <dgm:prSet/>
      <dgm:spPr/>
      <dgm:t>
        <a:bodyPr/>
        <a:lstStyle/>
        <a:p>
          <a:endParaRPr lang="en-US"/>
        </a:p>
      </dgm:t>
    </dgm:pt>
    <dgm:pt modelId="{17003861-92FF-41AE-BBD1-C241041032A7}" type="sibTrans" cxnId="{3908EB3F-1051-4FA8-B23D-2D16BCEB645A}">
      <dgm:prSet/>
      <dgm:spPr/>
      <dgm:t>
        <a:bodyPr/>
        <a:lstStyle/>
        <a:p>
          <a:endParaRPr lang="en-US"/>
        </a:p>
      </dgm:t>
    </dgm:pt>
    <dgm:pt modelId="{41C37D0A-C8BF-4776-B21F-2E8E65A47003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14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	Chola 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+mn-cs"/>
            </a:rPr>
            <a:t>launched</a:t>
          </a:r>
          <a:r>
            <a:rPr lang="en-US" sz="14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a composite QIP issue of equity shares for ₹ 2,000 Cr and Compulsorily Convertible Debentures of ₹2,000 Cr overall aggregating to ₹ 4,000 Cr. 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+mn-cs"/>
            </a:rPr>
            <a:t>Capital Adequacy stood at 18.57% with Tier I Capital at 15.10% as on Mar-24</a:t>
          </a:r>
          <a:r>
            <a:rPr lang="en-US" sz="1400" dirty="0">
              <a:solidFill>
                <a:srgbClr val="70AD47">
                  <a:lumMod val="50000"/>
                </a:srgbClr>
              </a:solidFill>
              <a:latin typeface="+mn-lt"/>
              <a:ea typeface="+mn-ea"/>
              <a:cs typeface="+mn-cs"/>
            </a:rPr>
            <a:t> </a:t>
          </a:r>
          <a:endParaRPr lang="en-US" sz="1000" dirty="0"/>
        </a:p>
      </dgm:t>
    </dgm:pt>
    <dgm:pt modelId="{D83882A5-54B1-47F5-8805-35328EC1ECA9}" type="parTrans" cxnId="{28C1A9FF-2C03-4261-B99F-FA442656A1E3}">
      <dgm:prSet/>
      <dgm:spPr/>
      <dgm:t>
        <a:bodyPr/>
        <a:lstStyle/>
        <a:p>
          <a:endParaRPr lang="en-US"/>
        </a:p>
      </dgm:t>
    </dgm:pt>
    <dgm:pt modelId="{E1979F44-7C97-47DF-8A20-37E91CB5F58E}" type="sibTrans" cxnId="{28C1A9FF-2C03-4261-B99F-FA442656A1E3}">
      <dgm:prSet/>
      <dgm:spPr/>
      <dgm:t>
        <a:bodyPr/>
        <a:lstStyle/>
        <a:p>
          <a:endParaRPr lang="en-US"/>
        </a:p>
      </dgm:t>
    </dgm:pt>
    <dgm:pt modelId="{F586D9E1-A9D1-44C7-B163-0EA2BB277B9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Asset Quality</a:t>
          </a:r>
        </a:p>
      </dgm:t>
    </dgm:pt>
    <dgm:pt modelId="{494FA291-4F58-4647-918A-5A974F3CED5B}" type="parTrans" cxnId="{61CFA854-15ED-4EC8-BCF6-47D848A29CD0}">
      <dgm:prSet/>
      <dgm:spPr/>
      <dgm:t>
        <a:bodyPr/>
        <a:lstStyle/>
        <a:p>
          <a:endParaRPr lang="en-US"/>
        </a:p>
      </dgm:t>
    </dgm:pt>
    <dgm:pt modelId="{660147B7-1C6C-402F-A74C-ECB93F91EE7E}" type="sibTrans" cxnId="{61CFA854-15ED-4EC8-BCF6-47D848A29CD0}">
      <dgm:prSet/>
      <dgm:spPr/>
      <dgm:t>
        <a:bodyPr/>
        <a:lstStyle/>
        <a:p>
          <a:endParaRPr lang="en-US"/>
        </a:p>
      </dgm:t>
    </dgm:pt>
    <dgm:pt modelId="{8AD2FEF9-C507-4C95-86FB-6C1E8C8A0A5E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57150" indent="0"/>
          <a:endParaRPr lang="en-US" sz="900" kern="1200" dirty="0"/>
        </a:p>
      </dgm:t>
    </dgm:pt>
    <dgm:pt modelId="{D7A6FCEB-6986-49D2-AC23-0B881ADC0766}" type="parTrans" cxnId="{1BC307AD-CF21-4DB1-A77C-9C957481B767}">
      <dgm:prSet/>
      <dgm:spPr/>
      <dgm:t>
        <a:bodyPr/>
        <a:lstStyle/>
        <a:p>
          <a:endParaRPr lang="en-US"/>
        </a:p>
      </dgm:t>
    </dgm:pt>
    <dgm:pt modelId="{76A81BD8-21C8-4246-8AE5-6873A27E75B3}" type="sibTrans" cxnId="{1BC307AD-CF21-4DB1-A77C-9C957481B767}">
      <dgm:prSet/>
      <dgm:spPr/>
      <dgm:t>
        <a:bodyPr/>
        <a:lstStyle/>
        <a:p>
          <a:endParaRPr lang="en-US"/>
        </a:p>
      </dgm:t>
    </dgm:pt>
    <dgm:pt modelId="{E10C6D50-C840-4CDA-A97F-62AA756B62C4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57150" indent="0"/>
          <a:endParaRPr lang="en-US" sz="900" kern="1200" dirty="0"/>
        </a:p>
      </dgm:t>
    </dgm:pt>
    <dgm:pt modelId="{E190131F-B0AF-4EA0-8DD9-AF6A2D3E036D}" type="parTrans" cxnId="{0BCD7CDA-5423-4B7A-976E-C0AB0AF3A240}">
      <dgm:prSet/>
      <dgm:spPr/>
      <dgm:t>
        <a:bodyPr/>
        <a:lstStyle/>
        <a:p>
          <a:endParaRPr lang="en-US"/>
        </a:p>
      </dgm:t>
    </dgm:pt>
    <dgm:pt modelId="{2ACC3C42-F6EE-4C29-B245-26B7F9E96278}" type="sibTrans" cxnId="{0BCD7CDA-5423-4B7A-976E-C0AB0AF3A240}">
      <dgm:prSet/>
      <dgm:spPr/>
      <dgm:t>
        <a:bodyPr/>
        <a:lstStyle/>
        <a:p>
          <a:endParaRPr lang="en-US"/>
        </a:p>
      </dgm:t>
    </dgm:pt>
    <dgm:pt modelId="{BA4C5045-81B4-429F-8A3C-7C7E8BE05C1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</a:rPr>
            <a:t>Number of Customers</a:t>
          </a:r>
        </a:p>
      </dgm:t>
    </dgm:pt>
    <dgm:pt modelId="{338E58C5-4E4C-40A7-9130-85F818FA1DC4}" type="parTrans" cxnId="{E251D7BB-1DE6-4472-B5AA-E9943321CBA9}">
      <dgm:prSet/>
      <dgm:spPr/>
      <dgm:t>
        <a:bodyPr/>
        <a:lstStyle/>
        <a:p>
          <a:endParaRPr lang="en-US"/>
        </a:p>
      </dgm:t>
    </dgm:pt>
    <dgm:pt modelId="{20068A2C-B9D9-42D7-8CEB-91DADC1C7928}" type="sibTrans" cxnId="{E251D7BB-1DE6-4472-B5AA-E9943321CBA9}">
      <dgm:prSet/>
      <dgm:spPr/>
      <dgm:t>
        <a:bodyPr/>
        <a:lstStyle/>
        <a:p>
          <a:endParaRPr lang="en-US"/>
        </a:p>
      </dgm:t>
    </dgm:pt>
    <dgm:pt modelId="{FF84CB74-C656-4F00-9094-99C737C749F5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>
            <a:buFontTx/>
            <a:buNone/>
          </a:pPr>
          <a:r>
            <a:rPr lang="en-US" sz="1400" dirty="0">
              <a:solidFill>
                <a:schemeClr val="tx1"/>
              </a:solidFill>
              <a:latin typeface="+mn-lt"/>
            </a:rPr>
            <a:t>Increased customer base to 36+ lakhs in FY 24 from 25+ lakhs in FY 23 </a:t>
          </a:r>
          <a:endParaRPr lang="en-US" sz="1400" dirty="0">
            <a:solidFill>
              <a:schemeClr val="tx1"/>
            </a:solidFill>
          </a:endParaRPr>
        </a:p>
      </dgm:t>
    </dgm:pt>
    <dgm:pt modelId="{AD3664BA-80AA-4FE0-AEA3-73D733332E88}" type="parTrans" cxnId="{7DF1154B-080F-48A1-BBBF-09C822E48055}">
      <dgm:prSet/>
      <dgm:spPr/>
      <dgm:t>
        <a:bodyPr/>
        <a:lstStyle/>
        <a:p>
          <a:endParaRPr lang="en-US"/>
        </a:p>
      </dgm:t>
    </dgm:pt>
    <dgm:pt modelId="{43E7B874-52AB-466E-8BC9-0118FE824FDC}" type="sibTrans" cxnId="{7DF1154B-080F-48A1-BBBF-09C822E48055}">
      <dgm:prSet/>
      <dgm:spPr/>
      <dgm:t>
        <a:bodyPr/>
        <a:lstStyle/>
        <a:p>
          <a:endParaRPr lang="en-US"/>
        </a:p>
      </dgm:t>
    </dgm:pt>
    <dgm:pt modelId="{6892565E-F4B7-42A2-8702-3EB8FA4F543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Equity Infusion and Capital Adequacy</a:t>
          </a:r>
        </a:p>
      </dgm:t>
    </dgm:pt>
    <dgm:pt modelId="{BECC1133-0503-4BD5-A625-A7A1D4B4BD22}" type="parTrans" cxnId="{5E746BE8-8F8A-4C25-92A1-063B0A0370D3}">
      <dgm:prSet/>
      <dgm:spPr/>
      <dgm:t>
        <a:bodyPr/>
        <a:lstStyle/>
        <a:p>
          <a:endParaRPr lang="en-US"/>
        </a:p>
      </dgm:t>
    </dgm:pt>
    <dgm:pt modelId="{8ED1304D-56EF-4DB2-AD40-CB0E4FD05DBE}" type="sibTrans" cxnId="{5E746BE8-8F8A-4C25-92A1-063B0A0370D3}">
      <dgm:prSet/>
      <dgm:spPr/>
      <dgm:t>
        <a:bodyPr/>
        <a:lstStyle/>
        <a:p>
          <a:endParaRPr lang="en-US"/>
        </a:p>
      </dgm:t>
    </dgm:pt>
    <dgm:pt modelId="{05AE33B2-CFB6-442F-A637-6681246EBDFC}">
      <dgm:prSet custT="1"/>
      <dgm:spPr/>
      <dgm:t>
        <a:bodyPr/>
        <a:lstStyle/>
        <a:p>
          <a:pPr marL="114300" indent="0">
            <a:buFontTx/>
            <a:buNone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Strong collections resulted in improved Asset quality with Gross Stage 3 improving to 2.48% in FY 24 from 3.01% in FY 23</a:t>
          </a:r>
        </a:p>
      </dgm:t>
    </dgm:pt>
    <dgm:pt modelId="{89E0FF9C-8505-47C7-9F62-C1DA37280C41}" type="parTrans" cxnId="{F078DAEA-4517-4F3D-8698-B7603EA107C8}">
      <dgm:prSet/>
      <dgm:spPr/>
      <dgm:t>
        <a:bodyPr/>
        <a:lstStyle/>
        <a:p>
          <a:endParaRPr lang="en-US"/>
        </a:p>
      </dgm:t>
    </dgm:pt>
    <dgm:pt modelId="{199FEF37-30DA-411D-A038-43BE3869F4A1}" type="sibTrans" cxnId="{F078DAEA-4517-4F3D-8698-B7603EA107C8}">
      <dgm:prSet/>
      <dgm:spPr/>
      <dgm:t>
        <a:bodyPr/>
        <a:lstStyle/>
        <a:p>
          <a:endParaRPr lang="en-US"/>
        </a:p>
      </dgm:t>
    </dgm:pt>
    <dgm:pt modelId="{0E1B2A3A-D59A-4512-9E71-7E38FD758274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l">
            <a:buFontTx/>
            <a:buNone/>
          </a:pP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+mn-cs"/>
            </a:rPr>
            <a:t>Highest ever Disbursements at over Rs.88,725 Cr with growth across all major Product Segments</a:t>
          </a:r>
          <a:endParaRPr lang="en-US" sz="1400" dirty="0">
            <a:solidFill>
              <a:schemeClr val="tx1"/>
            </a:solidFill>
          </a:endParaRPr>
        </a:p>
      </dgm:t>
    </dgm:pt>
    <dgm:pt modelId="{EB8A3B3E-325A-4EB3-AF77-64465E58A564}" type="sibTrans" cxnId="{E6273E46-CBB4-43CA-A01E-198FBC1FA7CA}">
      <dgm:prSet/>
      <dgm:spPr/>
      <dgm:t>
        <a:bodyPr/>
        <a:lstStyle/>
        <a:p>
          <a:endParaRPr lang="en-US"/>
        </a:p>
      </dgm:t>
    </dgm:pt>
    <dgm:pt modelId="{C21C46C1-3B4F-4C88-A723-98978C3E9F70}" type="parTrans" cxnId="{E6273E46-CBB4-43CA-A01E-198FBC1FA7CA}">
      <dgm:prSet/>
      <dgm:spPr/>
      <dgm:t>
        <a:bodyPr/>
        <a:lstStyle/>
        <a:p>
          <a:endParaRPr lang="en-US"/>
        </a:p>
      </dgm:t>
    </dgm:pt>
    <dgm:pt modelId="{91962362-DAB0-474A-9029-0005E65D80DC}" type="pres">
      <dgm:prSet presAssocID="{16037145-7345-45C6-9C4F-3A2A1B465BEF}" presName="Name0" presStyleCnt="0">
        <dgm:presLayoutVars>
          <dgm:dir/>
          <dgm:animLvl val="lvl"/>
          <dgm:resizeHandles val="exact"/>
        </dgm:presLayoutVars>
      </dgm:prSet>
      <dgm:spPr/>
    </dgm:pt>
    <dgm:pt modelId="{435A0C50-7C77-4B41-8D95-1213968FE5AC}" type="pres">
      <dgm:prSet presAssocID="{18B6C3EF-B52D-4DE3-B685-A8D35422ACC2}" presName="linNode" presStyleCnt="0"/>
      <dgm:spPr/>
    </dgm:pt>
    <dgm:pt modelId="{D6413C43-68E1-4633-8E3A-F6996D896674}" type="pres">
      <dgm:prSet presAssocID="{18B6C3EF-B52D-4DE3-B685-A8D35422ACC2}" presName="parentText" presStyleLbl="node1" presStyleIdx="0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45D37F21-9E63-490A-8865-AC222E851FCE}" type="pres">
      <dgm:prSet presAssocID="{18B6C3EF-B52D-4DE3-B685-A8D35422ACC2}" presName="descendantText" presStyleLbl="alignAccFollowNode1" presStyleIdx="0" presStyleCnt="7" custScaleX="118271" custScaleY="68106" custLinFactNeighborX="106" custLinFactNeighborY="-3860">
        <dgm:presLayoutVars>
          <dgm:bulletEnabled val="1"/>
        </dgm:presLayoutVars>
      </dgm:prSet>
      <dgm:spPr/>
    </dgm:pt>
    <dgm:pt modelId="{EA503A54-44DC-4F50-9809-455C99A7692A}" type="pres">
      <dgm:prSet presAssocID="{FB6EA8EB-B3A1-4758-943B-CE4294A88A80}" presName="sp" presStyleCnt="0"/>
      <dgm:spPr/>
    </dgm:pt>
    <dgm:pt modelId="{766EE9E8-405A-4E5E-BCB7-ECF090ACFDB7}" type="pres">
      <dgm:prSet presAssocID="{0992799C-EDEF-4B5A-BB98-D1E6607BDE4D}" presName="linNode" presStyleCnt="0"/>
      <dgm:spPr/>
    </dgm:pt>
    <dgm:pt modelId="{59A1FFDE-0D10-4C4D-B8DB-80E3C95F0608}" type="pres">
      <dgm:prSet presAssocID="{0992799C-EDEF-4B5A-BB98-D1E6607BDE4D}" presName="parentText" presStyleLbl="node1" presStyleIdx="1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C2A3816A-EDFD-47E1-BBD0-C896C0C790E2}" type="pres">
      <dgm:prSet presAssocID="{0992799C-EDEF-4B5A-BB98-D1E6607BDE4D}" presName="descendantText" presStyleLbl="alignAccFollowNode1" presStyleIdx="1" presStyleCnt="7" custScaleX="118271" custScaleY="68106" custLinFactNeighborX="106" custLinFactNeighborY="-1434">
        <dgm:presLayoutVars>
          <dgm:bulletEnabled val="1"/>
        </dgm:presLayoutVars>
      </dgm:prSet>
      <dgm:spPr/>
    </dgm:pt>
    <dgm:pt modelId="{765D0CAD-1E32-450E-B644-046FE6D4338B}" type="pres">
      <dgm:prSet presAssocID="{3FE220D3-7C4F-4604-B1BE-B4F5D5DD7D6C}" presName="sp" presStyleCnt="0"/>
      <dgm:spPr/>
    </dgm:pt>
    <dgm:pt modelId="{C73D9828-8E31-4217-AE7E-98ACF32042E8}" type="pres">
      <dgm:prSet presAssocID="{3245AC04-32AB-4FD1-B809-3811865E232A}" presName="linNode" presStyleCnt="0"/>
      <dgm:spPr/>
    </dgm:pt>
    <dgm:pt modelId="{5D0FB329-5148-4C7C-A708-596AC0DE41B8}" type="pres">
      <dgm:prSet presAssocID="{3245AC04-32AB-4FD1-B809-3811865E232A}" presName="parentText" presStyleLbl="node1" presStyleIdx="2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F73E58FB-987B-45F4-B3F5-BA226529E1F5}" type="pres">
      <dgm:prSet presAssocID="{3245AC04-32AB-4FD1-B809-3811865E232A}" presName="descendantText" presStyleLbl="alignAccFollowNode1" presStyleIdx="2" presStyleCnt="7" custScaleX="118271" custScaleY="68106" custLinFactNeighborX="106" custLinFactNeighborY="-1434">
        <dgm:presLayoutVars>
          <dgm:bulletEnabled val="1"/>
        </dgm:presLayoutVars>
      </dgm:prSet>
      <dgm:spPr/>
    </dgm:pt>
    <dgm:pt modelId="{2EB08D81-A206-4E7A-8584-184BDEBBA422}" type="pres">
      <dgm:prSet presAssocID="{7CF0E9CE-A892-4C2A-8716-4B531B778094}" presName="sp" presStyleCnt="0"/>
      <dgm:spPr/>
    </dgm:pt>
    <dgm:pt modelId="{2032BFDE-5BE9-4258-BB82-DAC9AB767616}" type="pres">
      <dgm:prSet presAssocID="{329F5884-0878-405F-AD7C-572F370853B7}" presName="linNode" presStyleCnt="0"/>
      <dgm:spPr/>
    </dgm:pt>
    <dgm:pt modelId="{A1B2C7EB-891C-46F3-9F7E-F45CC3B52721}" type="pres">
      <dgm:prSet presAssocID="{329F5884-0878-405F-AD7C-572F370853B7}" presName="parentText" presStyleLbl="node1" presStyleIdx="3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20E3F57F-2E21-4876-A65F-1C8011BD6204}" type="pres">
      <dgm:prSet presAssocID="{329F5884-0878-405F-AD7C-572F370853B7}" presName="descendantText" presStyleLbl="alignAccFollowNode1" presStyleIdx="3" presStyleCnt="7" custScaleX="118271" custScaleY="68106" custLinFactNeighborX="106" custLinFactNeighborY="-1434">
        <dgm:presLayoutVars>
          <dgm:bulletEnabled val="1"/>
        </dgm:presLayoutVars>
      </dgm:prSet>
      <dgm:spPr/>
    </dgm:pt>
    <dgm:pt modelId="{96FDD2F7-9C9C-4B77-8331-38018060B179}" type="pres">
      <dgm:prSet presAssocID="{17003861-92FF-41AE-BBD1-C241041032A7}" presName="sp" presStyleCnt="0"/>
      <dgm:spPr/>
    </dgm:pt>
    <dgm:pt modelId="{750F790B-8A4D-48DC-83F7-6F4E15784FF9}" type="pres">
      <dgm:prSet presAssocID="{F586D9E1-A9D1-44C7-B163-0EA2BB277B9B}" presName="linNode" presStyleCnt="0"/>
      <dgm:spPr/>
    </dgm:pt>
    <dgm:pt modelId="{3E03A715-85F0-45ED-BA98-C1053D617B5C}" type="pres">
      <dgm:prSet presAssocID="{F586D9E1-A9D1-44C7-B163-0EA2BB277B9B}" presName="parentText" presStyleLbl="node1" presStyleIdx="4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6EB52E2D-95A7-4870-9A58-FA903128B77C}" type="pres">
      <dgm:prSet presAssocID="{F586D9E1-A9D1-44C7-B163-0EA2BB277B9B}" presName="descendantText" presStyleLbl="alignAccFollowNode1" presStyleIdx="4" presStyleCnt="7" custScaleX="118271" custScaleY="68106" custLinFactNeighborX="106" custLinFactNeighborY="-1434">
        <dgm:presLayoutVars>
          <dgm:bulletEnabled val="1"/>
        </dgm:presLayoutVars>
      </dgm:prSet>
      <dgm:spPr/>
    </dgm:pt>
    <dgm:pt modelId="{C0456CB0-A296-45B6-867E-80EE4740FC32}" type="pres">
      <dgm:prSet presAssocID="{660147B7-1C6C-402F-A74C-ECB93F91EE7E}" presName="sp" presStyleCnt="0"/>
      <dgm:spPr/>
    </dgm:pt>
    <dgm:pt modelId="{0C464B2B-2DD0-462D-BD94-D2AEBAE6836D}" type="pres">
      <dgm:prSet presAssocID="{BA4C5045-81B4-429F-8A3C-7C7E8BE05C12}" presName="linNode" presStyleCnt="0"/>
      <dgm:spPr/>
    </dgm:pt>
    <dgm:pt modelId="{345A86C9-65BA-478F-A634-2A562F411A90}" type="pres">
      <dgm:prSet presAssocID="{BA4C5045-81B4-429F-8A3C-7C7E8BE05C12}" presName="parentText" presStyleLbl="node1" presStyleIdx="5" presStyleCnt="7" custScaleX="53654" custScaleY="59315" custLinFactNeighborX="-2366" custLinFactNeighborY="-2">
        <dgm:presLayoutVars>
          <dgm:chMax val="1"/>
          <dgm:bulletEnabled val="1"/>
        </dgm:presLayoutVars>
      </dgm:prSet>
      <dgm:spPr/>
    </dgm:pt>
    <dgm:pt modelId="{9FAEF2D2-DA4E-4730-A2F9-D5CDD36A967B}" type="pres">
      <dgm:prSet presAssocID="{BA4C5045-81B4-429F-8A3C-7C7E8BE05C12}" presName="descendantText" presStyleLbl="alignAccFollowNode1" presStyleIdx="5" presStyleCnt="7" custScaleX="118271" custScaleY="68106" custLinFactNeighborX="106" custLinFactNeighborY="-638">
        <dgm:presLayoutVars>
          <dgm:bulletEnabled val="1"/>
        </dgm:presLayoutVars>
      </dgm:prSet>
      <dgm:spPr/>
    </dgm:pt>
    <dgm:pt modelId="{FE9B885F-1284-4120-9731-A2E9C092498D}" type="pres">
      <dgm:prSet presAssocID="{20068A2C-B9D9-42D7-8CEB-91DADC1C7928}" presName="sp" presStyleCnt="0"/>
      <dgm:spPr/>
    </dgm:pt>
    <dgm:pt modelId="{4084D022-39E8-4D14-B166-3C5633274FE5}" type="pres">
      <dgm:prSet presAssocID="{6892565E-F4B7-42A2-8702-3EB8FA4F5438}" presName="linNode" presStyleCnt="0"/>
      <dgm:spPr/>
    </dgm:pt>
    <dgm:pt modelId="{DED3E6EA-2E14-4872-8C97-742CEE13E914}" type="pres">
      <dgm:prSet presAssocID="{6892565E-F4B7-42A2-8702-3EB8FA4F5438}" presName="parentText" presStyleLbl="node1" presStyleIdx="6" presStyleCnt="7" custScaleX="53654" custScaleY="59315" custLinFactNeighborX="-2366">
        <dgm:presLayoutVars>
          <dgm:chMax val="1"/>
          <dgm:bulletEnabled val="1"/>
        </dgm:presLayoutVars>
      </dgm:prSet>
      <dgm:spPr/>
    </dgm:pt>
    <dgm:pt modelId="{7BC9AE24-A6BB-42EC-ABD1-7CBC11D53263}" type="pres">
      <dgm:prSet presAssocID="{6892565E-F4B7-42A2-8702-3EB8FA4F5438}" presName="descendantText" presStyleLbl="alignAccFollowNode1" presStyleIdx="6" presStyleCnt="7" custScaleX="118271" custScaleY="68106" custLinFactNeighborX="106" custLinFactNeighborY="-1434">
        <dgm:presLayoutVars>
          <dgm:bulletEnabled val="1"/>
        </dgm:presLayoutVars>
      </dgm:prSet>
      <dgm:spPr/>
    </dgm:pt>
  </dgm:ptLst>
  <dgm:cxnLst>
    <dgm:cxn modelId="{EF091402-A3A7-446C-BE0C-3A463FABE0B9}" type="presOf" srcId="{FF84CB74-C656-4F00-9094-99C737C749F5}" destId="{9FAEF2D2-DA4E-4730-A2F9-D5CDD36A967B}" srcOrd="0" destOrd="0" presId="urn:microsoft.com/office/officeart/2005/8/layout/vList5"/>
    <dgm:cxn modelId="{EC3A6A0A-2644-4F7A-8DDE-79ED7BCBE761}" type="presOf" srcId="{8AD2FEF9-C507-4C95-86FB-6C1E8C8A0A5E}" destId="{6EB52E2D-95A7-4870-9A58-FA903128B77C}" srcOrd="0" destOrd="0" presId="urn:microsoft.com/office/officeart/2005/8/layout/vList5"/>
    <dgm:cxn modelId="{B355E00F-8E62-46B4-A59D-03DFC846BC01}" type="presOf" srcId="{E10C6D50-C840-4CDA-A97F-62AA756B62C4}" destId="{6EB52E2D-95A7-4870-9A58-FA903128B77C}" srcOrd="0" destOrd="2" presId="urn:microsoft.com/office/officeart/2005/8/layout/vList5"/>
    <dgm:cxn modelId="{BC24E114-F15B-4DEA-9DCB-DEB40DB7CDE4}" type="presOf" srcId="{18B6C3EF-B52D-4DE3-B685-A8D35422ACC2}" destId="{D6413C43-68E1-4633-8E3A-F6996D896674}" srcOrd="0" destOrd="0" presId="urn:microsoft.com/office/officeart/2005/8/layout/vList5"/>
    <dgm:cxn modelId="{3908EB3F-1051-4FA8-B23D-2D16BCEB645A}" srcId="{16037145-7345-45C6-9C4F-3A2A1B465BEF}" destId="{329F5884-0878-405F-AD7C-572F370853B7}" srcOrd="3" destOrd="0" parTransId="{4FEC5289-1BB9-4987-9BA0-E2E56E36C9E8}" sibTransId="{17003861-92FF-41AE-BBD1-C241041032A7}"/>
    <dgm:cxn modelId="{1271B940-7152-456B-98C9-B631BEE959F5}" type="presOf" srcId="{0E1B2A3A-D59A-4512-9E71-7E38FD758274}" destId="{45D37F21-9E63-490A-8865-AC222E851FCE}" srcOrd="0" destOrd="0" presId="urn:microsoft.com/office/officeart/2005/8/layout/vList5"/>
    <dgm:cxn modelId="{4057D165-D57B-42A7-881D-AC7BA1FF32CA}" type="presOf" srcId="{05AE33B2-CFB6-442F-A637-6681246EBDFC}" destId="{6EB52E2D-95A7-4870-9A58-FA903128B77C}" srcOrd="0" destOrd="1" presId="urn:microsoft.com/office/officeart/2005/8/layout/vList5"/>
    <dgm:cxn modelId="{E6273E46-CBB4-43CA-A01E-198FBC1FA7CA}" srcId="{18B6C3EF-B52D-4DE3-B685-A8D35422ACC2}" destId="{0E1B2A3A-D59A-4512-9E71-7E38FD758274}" srcOrd="0" destOrd="0" parTransId="{C21C46C1-3B4F-4C88-A723-98978C3E9F70}" sibTransId="{EB8A3B3E-325A-4EB3-AF77-64465E58A564}"/>
    <dgm:cxn modelId="{7DF1154B-080F-48A1-BBBF-09C822E48055}" srcId="{BA4C5045-81B4-429F-8A3C-7C7E8BE05C12}" destId="{FF84CB74-C656-4F00-9094-99C737C749F5}" srcOrd="0" destOrd="0" parTransId="{AD3664BA-80AA-4FE0-AEA3-73D733332E88}" sibTransId="{43E7B874-52AB-466E-8BC9-0118FE824FDC}"/>
    <dgm:cxn modelId="{A31A336C-6EAC-4E1C-95FC-26D5D21A0DE5}" type="presOf" srcId="{C49E950C-DF3B-48CC-A074-7A6E8F177D9A}" destId="{C2A3816A-EDFD-47E1-BBD0-C896C0C790E2}" srcOrd="0" destOrd="0" presId="urn:microsoft.com/office/officeart/2005/8/layout/vList5"/>
    <dgm:cxn modelId="{7B487E71-C163-4A26-BD74-A44B1B6856EF}" srcId="{16037145-7345-45C6-9C4F-3A2A1B465BEF}" destId="{18B6C3EF-B52D-4DE3-B685-A8D35422ACC2}" srcOrd="0" destOrd="0" parTransId="{8B09C1FF-70AD-4791-B503-E920DD62DD5D}" sibTransId="{FB6EA8EB-B3A1-4758-943B-CE4294A88A80}"/>
    <dgm:cxn modelId="{61CFA854-15ED-4EC8-BCF6-47D848A29CD0}" srcId="{16037145-7345-45C6-9C4F-3A2A1B465BEF}" destId="{F586D9E1-A9D1-44C7-B163-0EA2BB277B9B}" srcOrd="4" destOrd="0" parTransId="{494FA291-4F58-4647-918A-5A974F3CED5B}" sibTransId="{660147B7-1C6C-402F-A74C-ECB93F91EE7E}"/>
    <dgm:cxn modelId="{95512875-3E6F-4C92-B651-49DF97C66848}" srcId="{16037145-7345-45C6-9C4F-3A2A1B465BEF}" destId="{0992799C-EDEF-4B5A-BB98-D1E6607BDE4D}" srcOrd="1" destOrd="0" parTransId="{F280CB77-9CA7-4218-95E3-FEE0652A73AD}" sibTransId="{3FE220D3-7C4F-4604-B1BE-B4F5D5DD7D6C}"/>
    <dgm:cxn modelId="{459FFC55-3C02-4979-90B5-9DD3BB8C7E1F}" type="presOf" srcId="{D0189847-BD5F-469D-8BCD-320FC4070B45}" destId="{F73E58FB-987B-45F4-B3F5-BA226529E1F5}" srcOrd="0" destOrd="0" presId="urn:microsoft.com/office/officeart/2005/8/layout/vList5"/>
    <dgm:cxn modelId="{DA85FB76-9D91-4E9C-8D03-74A624322608}" type="presOf" srcId="{BA4C5045-81B4-429F-8A3C-7C7E8BE05C12}" destId="{345A86C9-65BA-478F-A634-2A562F411A90}" srcOrd="0" destOrd="0" presId="urn:microsoft.com/office/officeart/2005/8/layout/vList5"/>
    <dgm:cxn modelId="{BDA46857-1682-42F8-A1FE-1FD588DF36ED}" type="presOf" srcId="{41C37D0A-C8BF-4776-B21F-2E8E65A47003}" destId="{7BC9AE24-A6BB-42EC-ABD1-7CBC11D53263}" srcOrd="0" destOrd="0" presId="urn:microsoft.com/office/officeart/2005/8/layout/vList5"/>
    <dgm:cxn modelId="{92344F7B-20E6-44B6-9554-150E3D6625AB}" type="presOf" srcId="{329F5884-0878-405F-AD7C-572F370853B7}" destId="{A1B2C7EB-891C-46F3-9F7E-F45CC3B52721}" srcOrd="0" destOrd="0" presId="urn:microsoft.com/office/officeart/2005/8/layout/vList5"/>
    <dgm:cxn modelId="{EA6C8C7B-C75C-4551-A1E0-7271793A6E37}" srcId="{16037145-7345-45C6-9C4F-3A2A1B465BEF}" destId="{3245AC04-32AB-4FD1-B809-3811865E232A}" srcOrd="2" destOrd="0" parTransId="{53F82DB4-2942-4DE5-83EF-1ACE0630F3F3}" sibTransId="{7CF0E9CE-A892-4C2A-8716-4B531B778094}"/>
    <dgm:cxn modelId="{FA1C9B84-F914-4866-9DF8-62EC1B38A542}" type="presOf" srcId="{6892565E-F4B7-42A2-8702-3EB8FA4F5438}" destId="{DED3E6EA-2E14-4872-8C97-742CEE13E914}" srcOrd="0" destOrd="0" presId="urn:microsoft.com/office/officeart/2005/8/layout/vList5"/>
    <dgm:cxn modelId="{20EBA68D-98C3-4E0F-98FD-7DD7156F3A61}" type="presOf" srcId="{16037145-7345-45C6-9C4F-3A2A1B465BEF}" destId="{91962362-DAB0-474A-9029-0005E65D80DC}" srcOrd="0" destOrd="0" presId="urn:microsoft.com/office/officeart/2005/8/layout/vList5"/>
    <dgm:cxn modelId="{DAFB1C98-9609-46AB-AE6D-73F80AB69F07}" type="presOf" srcId="{F586D9E1-A9D1-44C7-B163-0EA2BB277B9B}" destId="{3E03A715-85F0-45ED-BA98-C1053D617B5C}" srcOrd="0" destOrd="0" presId="urn:microsoft.com/office/officeart/2005/8/layout/vList5"/>
    <dgm:cxn modelId="{E99557A4-03F9-4013-B3F9-F7C1F2609883}" srcId="{329F5884-0878-405F-AD7C-572F370853B7}" destId="{429B5203-590E-414C-A3DB-725CC4156BBB}" srcOrd="0" destOrd="0" parTransId="{C784868C-499E-437D-B96F-25BEDF636B26}" sibTransId="{F5E9FC17-DC2D-44B2-A3EB-CB68DF3BCA32}"/>
    <dgm:cxn modelId="{C725E4A9-6996-4727-8594-F0D439144011}" type="presOf" srcId="{429B5203-590E-414C-A3DB-725CC4156BBB}" destId="{20E3F57F-2E21-4876-A65F-1C8011BD6204}" srcOrd="0" destOrd="0" presId="urn:microsoft.com/office/officeart/2005/8/layout/vList5"/>
    <dgm:cxn modelId="{1BC307AD-CF21-4DB1-A77C-9C957481B767}" srcId="{F586D9E1-A9D1-44C7-B163-0EA2BB277B9B}" destId="{8AD2FEF9-C507-4C95-86FB-6C1E8C8A0A5E}" srcOrd="0" destOrd="0" parTransId="{D7A6FCEB-6986-49D2-AC23-0B881ADC0766}" sibTransId="{76A81BD8-21C8-4246-8AE5-6873A27E75B3}"/>
    <dgm:cxn modelId="{6B7814AF-E33B-4E11-AEB4-B7C01362FACB}" srcId="{0992799C-EDEF-4B5A-BB98-D1E6607BDE4D}" destId="{C49E950C-DF3B-48CC-A074-7A6E8F177D9A}" srcOrd="0" destOrd="0" parTransId="{AF33F313-100F-40F4-899B-F9350F59A28A}" sibTransId="{43F7A0ED-8842-4F72-B599-1D24567CE683}"/>
    <dgm:cxn modelId="{E251D7BB-1DE6-4472-B5AA-E9943321CBA9}" srcId="{16037145-7345-45C6-9C4F-3A2A1B465BEF}" destId="{BA4C5045-81B4-429F-8A3C-7C7E8BE05C12}" srcOrd="5" destOrd="0" parTransId="{338E58C5-4E4C-40A7-9130-85F818FA1DC4}" sibTransId="{20068A2C-B9D9-42D7-8CEB-91DADC1C7928}"/>
    <dgm:cxn modelId="{593561CA-C42B-49EE-A169-8C333F211A45}" srcId="{3245AC04-32AB-4FD1-B809-3811865E232A}" destId="{D0189847-BD5F-469D-8BCD-320FC4070B45}" srcOrd="0" destOrd="0" parTransId="{08CDA48C-7CC6-49FB-B812-884DDAAF46B7}" sibTransId="{8BCA9D24-0E30-456D-B15B-AB1E478AF9F8}"/>
    <dgm:cxn modelId="{0BCD7CDA-5423-4B7A-976E-C0AB0AF3A240}" srcId="{F586D9E1-A9D1-44C7-B163-0EA2BB277B9B}" destId="{E10C6D50-C840-4CDA-A97F-62AA756B62C4}" srcOrd="1" destOrd="0" parTransId="{E190131F-B0AF-4EA0-8DD9-AF6A2D3E036D}" sibTransId="{2ACC3C42-F6EE-4C29-B245-26B7F9E96278}"/>
    <dgm:cxn modelId="{5E746BE8-8F8A-4C25-92A1-063B0A0370D3}" srcId="{16037145-7345-45C6-9C4F-3A2A1B465BEF}" destId="{6892565E-F4B7-42A2-8702-3EB8FA4F5438}" srcOrd="6" destOrd="0" parTransId="{BECC1133-0503-4BD5-A625-A7A1D4B4BD22}" sibTransId="{8ED1304D-56EF-4DB2-AD40-CB0E4FD05DBE}"/>
    <dgm:cxn modelId="{F078DAEA-4517-4F3D-8698-B7603EA107C8}" srcId="{8AD2FEF9-C507-4C95-86FB-6C1E8C8A0A5E}" destId="{05AE33B2-CFB6-442F-A637-6681246EBDFC}" srcOrd="0" destOrd="0" parTransId="{89E0FF9C-8505-47C7-9F62-C1DA37280C41}" sibTransId="{199FEF37-30DA-411D-A038-43BE3869F4A1}"/>
    <dgm:cxn modelId="{E4503FF2-8924-4B4D-80F3-947E8243D0D1}" type="presOf" srcId="{0992799C-EDEF-4B5A-BB98-D1E6607BDE4D}" destId="{59A1FFDE-0D10-4C4D-B8DB-80E3C95F0608}" srcOrd="0" destOrd="0" presId="urn:microsoft.com/office/officeart/2005/8/layout/vList5"/>
    <dgm:cxn modelId="{CDF1C6FE-CB4D-4150-B700-A3A8251A2321}" type="presOf" srcId="{3245AC04-32AB-4FD1-B809-3811865E232A}" destId="{5D0FB329-5148-4C7C-A708-596AC0DE41B8}" srcOrd="0" destOrd="0" presId="urn:microsoft.com/office/officeart/2005/8/layout/vList5"/>
    <dgm:cxn modelId="{28C1A9FF-2C03-4261-B99F-FA442656A1E3}" srcId="{6892565E-F4B7-42A2-8702-3EB8FA4F5438}" destId="{41C37D0A-C8BF-4776-B21F-2E8E65A47003}" srcOrd="0" destOrd="0" parTransId="{D83882A5-54B1-47F5-8805-35328EC1ECA9}" sibTransId="{E1979F44-7C97-47DF-8A20-37E91CB5F58E}"/>
    <dgm:cxn modelId="{24C88F0D-9776-4364-89D4-17C43FEBB28A}" type="presParOf" srcId="{91962362-DAB0-474A-9029-0005E65D80DC}" destId="{435A0C50-7C77-4B41-8D95-1213968FE5AC}" srcOrd="0" destOrd="0" presId="urn:microsoft.com/office/officeart/2005/8/layout/vList5"/>
    <dgm:cxn modelId="{6DC74405-401E-465F-8FEC-1AB207F788D7}" type="presParOf" srcId="{435A0C50-7C77-4B41-8D95-1213968FE5AC}" destId="{D6413C43-68E1-4633-8E3A-F6996D896674}" srcOrd="0" destOrd="0" presId="urn:microsoft.com/office/officeart/2005/8/layout/vList5"/>
    <dgm:cxn modelId="{DEDE42F9-3FF6-45EF-A25D-BBCF5C5712F3}" type="presParOf" srcId="{435A0C50-7C77-4B41-8D95-1213968FE5AC}" destId="{45D37F21-9E63-490A-8865-AC222E851FCE}" srcOrd="1" destOrd="0" presId="urn:microsoft.com/office/officeart/2005/8/layout/vList5"/>
    <dgm:cxn modelId="{69F63922-E060-41B3-990C-CD1BD2466F51}" type="presParOf" srcId="{91962362-DAB0-474A-9029-0005E65D80DC}" destId="{EA503A54-44DC-4F50-9809-455C99A7692A}" srcOrd="1" destOrd="0" presId="urn:microsoft.com/office/officeart/2005/8/layout/vList5"/>
    <dgm:cxn modelId="{E4D16FB8-0D91-42D0-B76C-1CC2B05DE2B1}" type="presParOf" srcId="{91962362-DAB0-474A-9029-0005E65D80DC}" destId="{766EE9E8-405A-4E5E-BCB7-ECF090ACFDB7}" srcOrd="2" destOrd="0" presId="urn:microsoft.com/office/officeart/2005/8/layout/vList5"/>
    <dgm:cxn modelId="{28F40936-BD38-477E-AC78-6DC10979DFCB}" type="presParOf" srcId="{766EE9E8-405A-4E5E-BCB7-ECF090ACFDB7}" destId="{59A1FFDE-0D10-4C4D-B8DB-80E3C95F0608}" srcOrd="0" destOrd="0" presId="urn:microsoft.com/office/officeart/2005/8/layout/vList5"/>
    <dgm:cxn modelId="{F5B91494-5F8D-4651-BDEE-60E62FEBB801}" type="presParOf" srcId="{766EE9E8-405A-4E5E-BCB7-ECF090ACFDB7}" destId="{C2A3816A-EDFD-47E1-BBD0-C896C0C790E2}" srcOrd="1" destOrd="0" presId="urn:microsoft.com/office/officeart/2005/8/layout/vList5"/>
    <dgm:cxn modelId="{65BCDED1-B33E-432F-A64C-758E0C07643C}" type="presParOf" srcId="{91962362-DAB0-474A-9029-0005E65D80DC}" destId="{765D0CAD-1E32-450E-B644-046FE6D4338B}" srcOrd="3" destOrd="0" presId="urn:microsoft.com/office/officeart/2005/8/layout/vList5"/>
    <dgm:cxn modelId="{E2F84D93-59EA-4BF5-AC37-59407AEE5A98}" type="presParOf" srcId="{91962362-DAB0-474A-9029-0005E65D80DC}" destId="{C73D9828-8E31-4217-AE7E-98ACF32042E8}" srcOrd="4" destOrd="0" presId="urn:microsoft.com/office/officeart/2005/8/layout/vList5"/>
    <dgm:cxn modelId="{5A8672E0-C109-43DA-A0BF-8068DF79EA40}" type="presParOf" srcId="{C73D9828-8E31-4217-AE7E-98ACF32042E8}" destId="{5D0FB329-5148-4C7C-A708-596AC0DE41B8}" srcOrd="0" destOrd="0" presId="urn:microsoft.com/office/officeart/2005/8/layout/vList5"/>
    <dgm:cxn modelId="{8F225B87-42B4-46C9-AC31-613A04AA91FC}" type="presParOf" srcId="{C73D9828-8E31-4217-AE7E-98ACF32042E8}" destId="{F73E58FB-987B-45F4-B3F5-BA226529E1F5}" srcOrd="1" destOrd="0" presId="urn:microsoft.com/office/officeart/2005/8/layout/vList5"/>
    <dgm:cxn modelId="{B64743B5-DE17-4C2C-BF20-AEFF548CD351}" type="presParOf" srcId="{91962362-DAB0-474A-9029-0005E65D80DC}" destId="{2EB08D81-A206-4E7A-8584-184BDEBBA422}" srcOrd="5" destOrd="0" presId="urn:microsoft.com/office/officeart/2005/8/layout/vList5"/>
    <dgm:cxn modelId="{758A6979-5918-4B9E-B6B8-701C8C7E67A1}" type="presParOf" srcId="{91962362-DAB0-474A-9029-0005E65D80DC}" destId="{2032BFDE-5BE9-4258-BB82-DAC9AB767616}" srcOrd="6" destOrd="0" presId="urn:microsoft.com/office/officeart/2005/8/layout/vList5"/>
    <dgm:cxn modelId="{CE8263F9-4D49-45F4-9B10-FAF587400483}" type="presParOf" srcId="{2032BFDE-5BE9-4258-BB82-DAC9AB767616}" destId="{A1B2C7EB-891C-46F3-9F7E-F45CC3B52721}" srcOrd="0" destOrd="0" presId="urn:microsoft.com/office/officeart/2005/8/layout/vList5"/>
    <dgm:cxn modelId="{E16B0722-2D20-4CA3-AC5A-2090FD52042D}" type="presParOf" srcId="{2032BFDE-5BE9-4258-BB82-DAC9AB767616}" destId="{20E3F57F-2E21-4876-A65F-1C8011BD6204}" srcOrd="1" destOrd="0" presId="urn:microsoft.com/office/officeart/2005/8/layout/vList5"/>
    <dgm:cxn modelId="{3FA20BEE-7BA0-43A7-B4D9-9263B67073C0}" type="presParOf" srcId="{91962362-DAB0-474A-9029-0005E65D80DC}" destId="{96FDD2F7-9C9C-4B77-8331-38018060B179}" srcOrd="7" destOrd="0" presId="urn:microsoft.com/office/officeart/2005/8/layout/vList5"/>
    <dgm:cxn modelId="{CA34BBD1-93CA-433A-A871-564E88A26B93}" type="presParOf" srcId="{91962362-DAB0-474A-9029-0005E65D80DC}" destId="{750F790B-8A4D-48DC-83F7-6F4E15784FF9}" srcOrd="8" destOrd="0" presId="urn:microsoft.com/office/officeart/2005/8/layout/vList5"/>
    <dgm:cxn modelId="{80E44E60-9DE2-469A-8A3B-C07634C8A362}" type="presParOf" srcId="{750F790B-8A4D-48DC-83F7-6F4E15784FF9}" destId="{3E03A715-85F0-45ED-BA98-C1053D617B5C}" srcOrd="0" destOrd="0" presId="urn:microsoft.com/office/officeart/2005/8/layout/vList5"/>
    <dgm:cxn modelId="{0F2F6C2F-25F0-4B6A-B893-2948720ABE95}" type="presParOf" srcId="{750F790B-8A4D-48DC-83F7-6F4E15784FF9}" destId="{6EB52E2D-95A7-4870-9A58-FA903128B77C}" srcOrd="1" destOrd="0" presId="urn:microsoft.com/office/officeart/2005/8/layout/vList5"/>
    <dgm:cxn modelId="{52012431-CB9F-4D53-BCA9-8FC98A852ADA}" type="presParOf" srcId="{91962362-DAB0-474A-9029-0005E65D80DC}" destId="{C0456CB0-A296-45B6-867E-80EE4740FC32}" srcOrd="9" destOrd="0" presId="urn:microsoft.com/office/officeart/2005/8/layout/vList5"/>
    <dgm:cxn modelId="{137C72A6-8A04-4728-90F7-AB908C51E85C}" type="presParOf" srcId="{91962362-DAB0-474A-9029-0005E65D80DC}" destId="{0C464B2B-2DD0-462D-BD94-D2AEBAE6836D}" srcOrd="10" destOrd="0" presId="urn:microsoft.com/office/officeart/2005/8/layout/vList5"/>
    <dgm:cxn modelId="{E8A581FA-7809-435A-BC6E-137716E01869}" type="presParOf" srcId="{0C464B2B-2DD0-462D-BD94-D2AEBAE6836D}" destId="{345A86C9-65BA-478F-A634-2A562F411A90}" srcOrd="0" destOrd="0" presId="urn:microsoft.com/office/officeart/2005/8/layout/vList5"/>
    <dgm:cxn modelId="{A516F4D3-1752-42E6-B2C7-2A2813C19785}" type="presParOf" srcId="{0C464B2B-2DD0-462D-BD94-D2AEBAE6836D}" destId="{9FAEF2D2-DA4E-4730-A2F9-D5CDD36A967B}" srcOrd="1" destOrd="0" presId="urn:microsoft.com/office/officeart/2005/8/layout/vList5"/>
    <dgm:cxn modelId="{2ABFE5A4-9645-4ACA-A507-69DAD2A735E8}" type="presParOf" srcId="{91962362-DAB0-474A-9029-0005E65D80DC}" destId="{FE9B885F-1284-4120-9731-A2E9C092498D}" srcOrd="11" destOrd="0" presId="urn:microsoft.com/office/officeart/2005/8/layout/vList5"/>
    <dgm:cxn modelId="{5EC75EDE-0959-409B-BBC0-017810B7914E}" type="presParOf" srcId="{91962362-DAB0-474A-9029-0005E65D80DC}" destId="{4084D022-39E8-4D14-B166-3C5633274FE5}" srcOrd="12" destOrd="0" presId="urn:microsoft.com/office/officeart/2005/8/layout/vList5"/>
    <dgm:cxn modelId="{78C11D42-0D89-41FF-B32C-D6B1C6D6141A}" type="presParOf" srcId="{4084D022-39E8-4D14-B166-3C5633274FE5}" destId="{DED3E6EA-2E14-4872-8C97-742CEE13E914}" srcOrd="0" destOrd="0" presId="urn:microsoft.com/office/officeart/2005/8/layout/vList5"/>
    <dgm:cxn modelId="{726A9024-8757-4023-99F1-97B5548E019C}" type="presParOf" srcId="{4084D022-39E8-4D14-B166-3C5633274FE5}" destId="{7BC9AE24-A6BB-42EC-ABD1-7CBC11D532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7F21-9E63-490A-8865-AC222E851FCE}">
      <dsp:nvSpPr>
        <dsp:cNvPr id="0" name=""/>
        <dsp:cNvSpPr/>
      </dsp:nvSpPr>
      <dsp:spPr>
        <a:xfrm rot="5400000">
          <a:off x="6107853" y="-3749341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Highest ever Disbursements at over Rs.88,725 Cr with growth across all major Product Segments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358512" y="32807"/>
        <a:ext cx="8137936" cy="606446"/>
      </dsp:txXfrm>
    </dsp:sp>
    <dsp:sp modelId="{D6413C43-68E1-4633-8E3A-F6996D896674}">
      <dsp:nvSpPr>
        <dsp:cNvPr id="0" name=""/>
        <dsp:cNvSpPr/>
      </dsp:nvSpPr>
      <dsp:spPr>
        <a:xfrm>
          <a:off x="105928" y="76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Disbursements</a:t>
          </a:r>
        </a:p>
      </dsp:txBody>
      <dsp:txXfrm>
        <a:off x="141644" y="35792"/>
        <a:ext cx="2013577" cy="660208"/>
      </dsp:txXfrm>
    </dsp:sp>
    <dsp:sp modelId="{C2A3816A-EDFD-47E1-BBD0-C896C0C790E2}">
      <dsp:nvSpPr>
        <dsp:cNvPr id="0" name=""/>
        <dsp:cNvSpPr/>
      </dsp:nvSpPr>
      <dsp:spPr>
        <a:xfrm rot="5400000">
          <a:off x="6107853" y="-2940310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Total AUM grew over Rs.1.53 Lakh Crore in FY 24 with a growth of 36%</a:t>
          </a:r>
        </a:p>
      </dsp:txBody>
      <dsp:txXfrm rot="-5400000">
        <a:off x="2358512" y="841838"/>
        <a:ext cx="8137936" cy="606446"/>
      </dsp:txXfrm>
    </dsp:sp>
    <dsp:sp modelId="{59A1FFDE-0D10-4C4D-B8DB-80E3C95F0608}">
      <dsp:nvSpPr>
        <dsp:cNvPr id="0" name=""/>
        <dsp:cNvSpPr/>
      </dsp:nvSpPr>
      <dsp:spPr>
        <a:xfrm>
          <a:off x="105928" y="793391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Total Assets Under Management</a:t>
          </a:r>
        </a:p>
      </dsp:txBody>
      <dsp:txXfrm>
        <a:off x="141644" y="829107"/>
        <a:ext cx="2013577" cy="660208"/>
      </dsp:txXfrm>
    </dsp:sp>
    <dsp:sp modelId="{F73E58FB-987B-45F4-B3F5-BA226529E1F5}">
      <dsp:nvSpPr>
        <dsp:cNvPr id="0" name=""/>
        <dsp:cNvSpPr/>
      </dsp:nvSpPr>
      <dsp:spPr>
        <a:xfrm rot="5400000">
          <a:off x="6107853" y="-2146996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Consistently delivering a PAT growth of over 20% in the last 10 years, FY 24 PAT growth was at 28%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358512" y="1635152"/>
        <a:ext cx="8137936" cy="606446"/>
      </dsp:txXfrm>
    </dsp:sp>
    <dsp:sp modelId="{5D0FB329-5148-4C7C-A708-596AC0DE41B8}">
      <dsp:nvSpPr>
        <dsp:cNvPr id="0" name=""/>
        <dsp:cNvSpPr/>
      </dsp:nvSpPr>
      <dsp:spPr>
        <a:xfrm>
          <a:off x="105928" y="1586705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Profit After Tax</a:t>
          </a:r>
        </a:p>
      </dsp:txBody>
      <dsp:txXfrm>
        <a:off x="141644" y="1622421"/>
        <a:ext cx="2013577" cy="660208"/>
      </dsp:txXfrm>
    </dsp:sp>
    <dsp:sp modelId="{20E3F57F-2E21-4876-A65F-1C8011BD6204}">
      <dsp:nvSpPr>
        <dsp:cNvPr id="0" name=""/>
        <dsp:cNvSpPr/>
      </dsp:nvSpPr>
      <dsp:spPr>
        <a:xfrm rot="5400000">
          <a:off x="6107853" y="-1353681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Consistently delivering ROE of over 15% in the last 10 years, FY 24 ROE was at 20.6%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358512" y="2428467"/>
        <a:ext cx="8137936" cy="606446"/>
      </dsp:txXfrm>
    </dsp:sp>
    <dsp:sp modelId="{A1B2C7EB-891C-46F3-9F7E-F45CC3B52721}">
      <dsp:nvSpPr>
        <dsp:cNvPr id="0" name=""/>
        <dsp:cNvSpPr/>
      </dsp:nvSpPr>
      <dsp:spPr>
        <a:xfrm>
          <a:off x="105928" y="2380020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Return On Equity</a:t>
          </a:r>
        </a:p>
      </dsp:txBody>
      <dsp:txXfrm>
        <a:off x="141644" y="2415736"/>
        <a:ext cx="2013577" cy="660208"/>
      </dsp:txXfrm>
    </dsp:sp>
    <dsp:sp modelId="{6EB52E2D-95A7-4870-9A58-FA903128B77C}">
      <dsp:nvSpPr>
        <dsp:cNvPr id="0" name=""/>
        <dsp:cNvSpPr/>
      </dsp:nvSpPr>
      <dsp:spPr>
        <a:xfrm rot="5400000">
          <a:off x="6107853" y="-560366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114300" lvl="2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Strong collections resulted in improved Asset quality with Gross Stage 3 improving to 2.48% in FY 24 from 3.01% in FY 23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 rot="-5400000">
        <a:off x="2358512" y="3221782"/>
        <a:ext cx="8137936" cy="606446"/>
      </dsp:txXfrm>
    </dsp:sp>
    <dsp:sp modelId="{3E03A715-85F0-45ED-BA98-C1053D617B5C}">
      <dsp:nvSpPr>
        <dsp:cNvPr id="0" name=""/>
        <dsp:cNvSpPr/>
      </dsp:nvSpPr>
      <dsp:spPr>
        <a:xfrm>
          <a:off x="105928" y="3173335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Asset Quality</a:t>
          </a:r>
        </a:p>
      </dsp:txBody>
      <dsp:txXfrm>
        <a:off x="141644" y="3209051"/>
        <a:ext cx="2013577" cy="660208"/>
      </dsp:txXfrm>
    </dsp:sp>
    <dsp:sp modelId="{9FAEF2D2-DA4E-4730-A2F9-D5CDD36A967B}">
      <dsp:nvSpPr>
        <dsp:cNvPr id="0" name=""/>
        <dsp:cNvSpPr/>
      </dsp:nvSpPr>
      <dsp:spPr>
        <a:xfrm rot="5400000">
          <a:off x="6107853" y="240803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Increased customer base to 36+ lakhs in FY 24 from 25+ lakhs in FY 23 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358512" y="4022952"/>
        <a:ext cx="8137936" cy="606446"/>
      </dsp:txXfrm>
    </dsp:sp>
    <dsp:sp modelId="{345A86C9-65BA-478F-A634-2A562F411A90}">
      <dsp:nvSpPr>
        <dsp:cNvPr id="0" name=""/>
        <dsp:cNvSpPr/>
      </dsp:nvSpPr>
      <dsp:spPr>
        <a:xfrm>
          <a:off x="105928" y="3966625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</a:rPr>
            <a:t>Number of Customers</a:t>
          </a:r>
        </a:p>
      </dsp:txBody>
      <dsp:txXfrm>
        <a:off x="141644" y="4002341"/>
        <a:ext cx="2013577" cy="660208"/>
      </dsp:txXfrm>
    </dsp:sp>
    <dsp:sp modelId="{7BC9AE24-A6BB-42EC-ABD1-7CBC11D53263}">
      <dsp:nvSpPr>
        <dsp:cNvPr id="0" name=""/>
        <dsp:cNvSpPr/>
      </dsp:nvSpPr>
      <dsp:spPr>
        <a:xfrm rot="5400000">
          <a:off x="6107853" y="1026262"/>
          <a:ext cx="672060" cy="817074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	Chola 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launched</a:t>
          </a:r>
          <a:r>
            <a:rPr lang="en-US" sz="14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a composite QIP issue of equity shares for ₹ 2,000 Cr and Compulsorily Convertible Debentures of ₹2,000 Cr overall aggregating to ₹ 4,000 Cr. 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Capital Adequacy stood at 18.57% with Tier I Capital at 15.10% as on Mar-24</a:t>
          </a:r>
          <a:r>
            <a:rPr lang="en-US" sz="1400" kern="1200" dirty="0">
              <a:solidFill>
                <a:srgbClr val="70AD47">
                  <a:lumMod val="50000"/>
                </a:srgbClr>
              </a:solidFill>
              <a:latin typeface="+mn-lt"/>
              <a:ea typeface="+mn-ea"/>
              <a:cs typeface="+mn-cs"/>
            </a:rPr>
            <a:t> </a:t>
          </a:r>
          <a:endParaRPr lang="en-US" sz="1000" kern="1200" dirty="0"/>
        </a:p>
      </dsp:txBody>
      <dsp:txXfrm rot="-5400000">
        <a:off x="2358512" y="4808411"/>
        <a:ext cx="8137936" cy="606446"/>
      </dsp:txXfrm>
    </dsp:sp>
    <dsp:sp modelId="{DED3E6EA-2E14-4872-8C97-742CEE13E914}">
      <dsp:nvSpPr>
        <dsp:cNvPr id="0" name=""/>
        <dsp:cNvSpPr/>
      </dsp:nvSpPr>
      <dsp:spPr>
        <a:xfrm>
          <a:off x="105928" y="4759964"/>
          <a:ext cx="2085009" cy="731640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Equity Infusion and Capital Adequacy</a:t>
          </a:r>
        </a:p>
      </dsp:txBody>
      <dsp:txXfrm>
        <a:off x="141644" y="4795680"/>
        <a:ext cx="2013577" cy="660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0049-1280-46AC-B1C5-D4634EBECB74}" type="datetimeFigureOut">
              <a:rPr lang="en-US" smtClean="0"/>
              <a:t>26/07/2024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98070-246E-492E-8D9B-BB2F8ED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589F-758E-486A-861E-897FA2FFF871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7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1C30-73D0-4F85-90D7-6BCBA6551983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5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EF9B-B909-4786-91CC-9D2A170B5053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26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6995-CAEA-47D4-9FCB-8CAF050B4B79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3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E374-2F03-4C1E-A90E-DF4D02D04E3A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68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5CB3-496D-4DC5-9D52-4714B4465D7E}" type="datetime1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1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62E2-318C-45DF-A5B8-03E32C2E7D64}" type="datetime1">
              <a:rPr lang="en-IN" smtClean="0"/>
              <a:t>26-07-2024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7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3F3-EC40-4F5A-A470-08BE3387ABB9}" type="datetime1">
              <a:rPr lang="en-IN" smtClean="0"/>
              <a:t>26-07-2024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9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329D-70E5-4705-B5AC-DC4B83E0F38E}" type="datetime1">
              <a:rPr lang="en-IN" smtClean="0"/>
              <a:t>26-07-2024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66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92FF-72F0-4890-9B13-8A6160B15223}" type="datetime1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85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2875-F877-4742-BA69-3FCB241BBBAF}" type="datetime1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64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61F7-4996-4226-89A7-BEE466E25520}" type="datetime1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AF5D-4530-4D7D-9795-E9F1105BD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3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684ADD5F-8512-A099-DC9F-E51C13CA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22E0B5-531E-1CAA-3D24-E779D5C1CE87}"/>
              </a:ext>
            </a:extLst>
          </p:cNvPr>
          <p:cNvGrpSpPr/>
          <p:nvPr/>
        </p:nvGrpSpPr>
        <p:grpSpPr>
          <a:xfrm>
            <a:off x="1085316" y="1033504"/>
            <a:ext cx="7913405" cy="5522534"/>
            <a:chOff x="1864813" y="990601"/>
            <a:chExt cx="4935433" cy="43227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33B597-07FB-B1C2-B589-3D46617AC905}"/>
                </a:ext>
              </a:extLst>
            </p:cNvPr>
            <p:cNvGrpSpPr/>
            <p:nvPr/>
          </p:nvGrpSpPr>
          <p:grpSpPr>
            <a:xfrm>
              <a:off x="2323077" y="990601"/>
              <a:ext cx="3755115" cy="4322705"/>
              <a:chOff x="353704" y="856179"/>
              <a:chExt cx="4077416" cy="4693721"/>
            </a:xfrm>
            <a:solidFill>
              <a:schemeClr val="bg1">
                <a:lumMod val="85000"/>
              </a:schemeClr>
            </a:solidFill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441DD4F3-797E-D50D-D3E7-FD5AC409F5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1409" y="4645273"/>
                <a:ext cx="626253" cy="904627"/>
              </a:xfrm>
              <a:custGeom>
                <a:avLst/>
                <a:gdLst>
                  <a:gd name="T0" fmla="*/ 2 w 490"/>
                  <a:gd name="T1" fmla="*/ 1 h 706"/>
                  <a:gd name="T2" fmla="*/ 2 w 490"/>
                  <a:gd name="T3" fmla="*/ 1 h 706"/>
                  <a:gd name="T4" fmla="*/ 2 w 490"/>
                  <a:gd name="T5" fmla="*/ 1 h 706"/>
                  <a:gd name="T6" fmla="*/ 2 w 490"/>
                  <a:gd name="T7" fmla="*/ 1 h 706"/>
                  <a:gd name="T8" fmla="*/ 2 w 490"/>
                  <a:gd name="T9" fmla="*/ 1 h 706"/>
                  <a:gd name="T10" fmla="*/ 2 w 490"/>
                  <a:gd name="T11" fmla="*/ 1 h 706"/>
                  <a:gd name="T12" fmla="*/ 2 w 490"/>
                  <a:gd name="T13" fmla="*/ 1 h 706"/>
                  <a:gd name="T14" fmla="*/ 2 w 490"/>
                  <a:gd name="T15" fmla="*/ 1 h 706"/>
                  <a:gd name="T16" fmla="*/ 2 w 490"/>
                  <a:gd name="T17" fmla="*/ 1 h 706"/>
                  <a:gd name="T18" fmla="*/ 2 w 490"/>
                  <a:gd name="T19" fmla="*/ 1 h 706"/>
                  <a:gd name="T20" fmla="*/ 2 w 490"/>
                  <a:gd name="T21" fmla="*/ 1 h 706"/>
                  <a:gd name="T22" fmla="*/ 2 w 490"/>
                  <a:gd name="T23" fmla="*/ 1 h 706"/>
                  <a:gd name="T24" fmla="*/ 2 w 490"/>
                  <a:gd name="T25" fmla="*/ 1 h 706"/>
                  <a:gd name="T26" fmla="*/ 2 w 490"/>
                  <a:gd name="T27" fmla="*/ 1 h 706"/>
                  <a:gd name="T28" fmla="*/ 2 w 490"/>
                  <a:gd name="T29" fmla="*/ 1 h 706"/>
                  <a:gd name="T30" fmla="*/ 0 w 490"/>
                  <a:gd name="T31" fmla="*/ 1 h 706"/>
                  <a:gd name="T32" fmla="*/ 2 w 490"/>
                  <a:gd name="T33" fmla="*/ 1 h 706"/>
                  <a:gd name="T34" fmla="*/ 2 w 490"/>
                  <a:gd name="T35" fmla="*/ 1 h 706"/>
                  <a:gd name="T36" fmla="*/ 2 w 490"/>
                  <a:gd name="T37" fmla="*/ 1 h 706"/>
                  <a:gd name="T38" fmla="*/ 2 w 490"/>
                  <a:gd name="T39" fmla="*/ 1 h 706"/>
                  <a:gd name="T40" fmla="*/ 2 w 490"/>
                  <a:gd name="T41" fmla="*/ 1 h 706"/>
                  <a:gd name="T42" fmla="*/ 2 w 490"/>
                  <a:gd name="T43" fmla="*/ 1 h 706"/>
                  <a:gd name="T44" fmla="*/ 2 w 490"/>
                  <a:gd name="T45" fmla="*/ 1 h 706"/>
                  <a:gd name="T46" fmla="*/ 2 w 490"/>
                  <a:gd name="T47" fmla="*/ 1 h 706"/>
                  <a:gd name="T48" fmla="*/ 2 w 490"/>
                  <a:gd name="T49" fmla="*/ 1 h 706"/>
                  <a:gd name="T50" fmla="*/ 2 w 490"/>
                  <a:gd name="T51" fmla="*/ 1 h 706"/>
                  <a:gd name="T52" fmla="*/ 2 w 490"/>
                  <a:gd name="T53" fmla="*/ 1 h 706"/>
                  <a:gd name="T54" fmla="*/ 2 w 490"/>
                  <a:gd name="T55" fmla="*/ 1 h 706"/>
                  <a:gd name="T56" fmla="*/ 2 w 490"/>
                  <a:gd name="T57" fmla="*/ 1 h 706"/>
                  <a:gd name="T58" fmla="*/ 2 w 490"/>
                  <a:gd name="T59" fmla="*/ 1 h 706"/>
                  <a:gd name="T60" fmla="*/ 2 w 490"/>
                  <a:gd name="T61" fmla="*/ 1 h 706"/>
                  <a:gd name="T62" fmla="*/ 2 w 490"/>
                  <a:gd name="T63" fmla="*/ 1 h 706"/>
                  <a:gd name="T64" fmla="*/ 2 w 490"/>
                  <a:gd name="T65" fmla="*/ 1 h 706"/>
                  <a:gd name="T66" fmla="*/ 2 w 490"/>
                  <a:gd name="T67" fmla="*/ 1 h 706"/>
                  <a:gd name="T68" fmla="*/ 2 w 490"/>
                  <a:gd name="T69" fmla="*/ 1 h 706"/>
                  <a:gd name="T70" fmla="*/ 2 w 490"/>
                  <a:gd name="T71" fmla="*/ 1 h 706"/>
                  <a:gd name="T72" fmla="*/ 2 w 490"/>
                  <a:gd name="T73" fmla="*/ 1 h 706"/>
                  <a:gd name="T74" fmla="*/ 2 w 490"/>
                  <a:gd name="T75" fmla="*/ 1 h 706"/>
                  <a:gd name="T76" fmla="*/ 2 w 490"/>
                  <a:gd name="T77" fmla="*/ 1 h 706"/>
                  <a:gd name="T78" fmla="*/ 2 w 490"/>
                  <a:gd name="T79" fmla="*/ 1 h 706"/>
                  <a:gd name="T80" fmla="*/ 2 w 490"/>
                  <a:gd name="T81" fmla="*/ 1 h 706"/>
                  <a:gd name="T82" fmla="*/ 2 w 490"/>
                  <a:gd name="T83" fmla="*/ 1 h 706"/>
                  <a:gd name="T84" fmla="*/ 2 w 490"/>
                  <a:gd name="T85" fmla="*/ 1 h 706"/>
                  <a:gd name="T86" fmla="*/ 2 w 490"/>
                  <a:gd name="T87" fmla="*/ 1 h 706"/>
                  <a:gd name="T88" fmla="*/ 2 w 490"/>
                  <a:gd name="T89" fmla="*/ 1 h 706"/>
                  <a:gd name="T90" fmla="*/ 2 w 490"/>
                  <a:gd name="T91" fmla="*/ 1 h 706"/>
                  <a:gd name="T92" fmla="*/ 2 w 490"/>
                  <a:gd name="T93" fmla="*/ 1 h 706"/>
                  <a:gd name="T94" fmla="*/ 2 w 490"/>
                  <a:gd name="T95" fmla="*/ 1 h 706"/>
                  <a:gd name="T96" fmla="*/ 2 w 490"/>
                  <a:gd name="T97" fmla="*/ 1 h 706"/>
                  <a:gd name="T98" fmla="*/ 2 w 490"/>
                  <a:gd name="T99" fmla="*/ 1 h 706"/>
                  <a:gd name="T100" fmla="*/ 2 w 490"/>
                  <a:gd name="T101" fmla="*/ 1 h 706"/>
                  <a:gd name="T102" fmla="*/ 2 w 490"/>
                  <a:gd name="T103" fmla="*/ 1 h 7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0"/>
                  <a:gd name="T157" fmla="*/ 0 h 706"/>
                  <a:gd name="T158" fmla="*/ 490 w 490"/>
                  <a:gd name="T159" fmla="*/ 706 h 7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0" h="706">
                    <a:moveTo>
                      <a:pt x="470" y="0"/>
                    </a:moveTo>
                    <a:lnTo>
                      <a:pt x="450" y="10"/>
                    </a:lnTo>
                    <a:lnTo>
                      <a:pt x="446" y="24"/>
                    </a:lnTo>
                    <a:lnTo>
                      <a:pt x="438" y="39"/>
                    </a:lnTo>
                    <a:lnTo>
                      <a:pt x="421" y="39"/>
                    </a:lnTo>
                    <a:lnTo>
                      <a:pt x="412" y="25"/>
                    </a:lnTo>
                    <a:lnTo>
                      <a:pt x="375" y="27"/>
                    </a:lnTo>
                    <a:lnTo>
                      <a:pt x="361" y="43"/>
                    </a:lnTo>
                    <a:lnTo>
                      <a:pt x="356" y="66"/>
                    </a:lnTo>
                    <a:lnTo>
                      <a:pt x="295" y="63"/>
                    </a:lnTo>
                    <a:lnTo>
                      <a:pt x="283" y="78"/>
                    </a:lnTo>
                    <a:lnTo>
                      <a:pt x="285" y="102"/>
                    </a:lnTo>
                    <a:lnTo>
                      <a:pt x="256" y="105"/>
                    </a:lnTo>
                    <a:lnTo>
                      <a:pt x="257" y="96"/>
                    </a:lnTo>
                    <a:lnTo>
                      <a:pt x="248" y="90"/>
                    </a:lnTo>
                    <a:lnTo>
                      <a:pt x="232" y="86"/>
                    </a:lnTo>
                    <a:lnTo>
                      <a:pt x="226" y="81"/>
                    </a:lnTo>
                    <a:lnTo>
                      <a:pt x="199" y="71"/>
                    </a:lnTo>
                    <a:lnTo>
                      <a:pt x="178" y="78"/>
                    </a:lnTo>
                    <a:lnTo>
                      <a:pt x="162" y="87"/>
                    </a:lnTo>
                    <a:lnTo>
                      <a:pt x="147" y="99"/>
                    </a:lnTo>
                    <a:lnTo>
                      <a:pt x="144" y="148"/>
                    </a:lnTo>
                    <a:lnTo>
                      <a:pt x="170" y="154"/>
                    </a:lnTo>
                    <a:lnTo>
                      <a:pt x="172" y="174"/>
                    </a:lnTo>
                    <a:lnTo>
                      <a:pt x="154" y="194"/>
                    </a:lnTo>
                    <a:lnTo>
                      <a:pt x="100" y="194"/>
                    </a:lnTo>
                    <a:lnTo>
                      <a:pt x="90" y="206"/>
                    </a:lnTo>
                    <a:lnTo>
                      <a:pt x="68" y="208"/>
                    </a:lnTo>
                    <a:lnTo>
                      <a:pt x="66" y="222"/>
                    </a:lnTo>
                    <a:lnTo>
                      <a:pt x="34" y="220"/>
                    </a:lnTo>
                    <a:lnTo>
                      <a:pt x="28" y="206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6" y="238"/>
                    </a:lnTo>
                    <a:lnTo>
                      <a:pt x="13" y="272"/>
                    </a:lnTo>
                    <a:lnTo>
                      <a:pt x="27" y="279"/>
                    </a:lnTo>
                    <a:lnTo>
                      <a:pt x="27" y="296"/>
                    </a:lnTo>
                    <a:lnTo>
                      <a:pt x="46" y="306"/>
                    </a:lnTo>
                    <a:lnTo>
                      <a:pt x="42" y="338"/>
                    </a:lnTo>
                    <a:lnTo>
                      <a:pt x="56" y="340"/>
                    </a:lnTo>
                    <a:lnTo>
                      <a:pt x="54" y="388"/>
                    </a:lnTo>
                    <a:lnTo>
                      <a:pt x="66" y="402"/>
                    </a:lnTo>
                    <a:lnTo>
                      <a:pt x="78" y="398"/>
                    </a:lnTo>
                    <a:lnTo>
                      <a:pt x="108" y="402"/>
                    </a:lnTo>
                    <a:lnTo>
                      <a:pt x="106" y="436"/>
                    </a:lnTo>
                    <a:lnTo>
                      <a:pt x="90" y="443"/>
                    </a:lnTo>
                    <a:lnTo>
                      <a:pt x="92" y="476"/>
                    </a:lnTo>
                    <a:lnTo>
                      <a:pt x="108" y="488"/>
                    </a:lnTo>
                    <a:lnTo>
                      <a:pt x="110" y="526"/>
                    </a:lnTo>
                    <a:lnTo>
                      <a:pt x="106" y="542"/>
                    </a:lnTo>
                    <a:lnTo>
                      <a:pt x="90" y="543"/>
                    </a:lnTo>
                    <a:lnTo>
                      <a:pt x="87" y="650"/>
                    </a:lnTo>
                    <a:lnTo>
                      <a:pt x="78" y="660"/>
                    </a:lnTo>
                    <a:lnTo>
                      <a:pt x="76" y="682"/>
                    </a:lnTo>
                    <a:lnTo>
                      <a:pt x="88" y="696"/>
                    </a:lnTo>
                    <a:lnTo>
                      <a:pt x="108" y="706"/>
                    </a:lnTo>
                    <a:lnTo>
                      <a:pt x="144" y="706"/>
                    </a:lnTo>
                    <a:lnTo>
                      <a:pt x="152" y="688"/>
                    </a:lnTo>
                    <a:lnTo>
                      <a:pt x="170" y="694"/>
                    </a:lnTo>
                    <a:lnTo>
                      <a:pt x="180" y="672"/>
                    </a:lnTo>
                    <a:lnTo>
                      <a:pt x="192" y="670"/>
                    </a:lnTo>
                    <a:lnTo>
                      <a:pt x="200" y="656"/>
                    </a:lnTo>
                    <a:lnTo>
                      <a:pt x="202" y="608"/>
                    </a:lnTo>
                    <a:lnTo>
                      <a:pt x="216" y="604"/>
                    </a:lnTo>
                    <a:lnTo>
                      <a:pt x="213" y="584"/>
                    </a:lnTo>
                    <a:lnTo>
                      <a:pt x="231" y="587"/>
                    </a:lnTo>
                    <a:lnTo>
                      <a:pt x="231" y="572"/>
                    </a:lnTo>
                    <a:lnTo>
                      <a:pt x="246" y="564"/>
                    </a:lnTo>
                    <a:lnTo>
                      <a:pt x="280" y="560"/>
                    </a:lnTo>
                    <a:lnTo>
                      <a:pt x="292" y="540"/>
                    </a:lnTo>
                    <a:lnTo>
                      <a:pt x="306" y="536"/>
                    </a:lnTo>
                    <a:lnTo>
                      <a:pt x="324" y="540"/>
                    </a:lnTo>
                    <a:lnTo>
                      <a:pt x="336" y="554"/>
                    </a:lnTo>
                    <a:lnTo>
                      <a:pt x="352" y="546"/>
                    </a:lnTo>
                    <a:lnTo>
                      <a:pt x="316" y="532"/>
                    </a:lnTo>
                    <a:lnTo>
                      <a:pt x="304" y="520"/>
                    </a:lnTo>
                    <a:lnTo>
                      <a:pt x="306" y="492"/>
                    </a:lnTo>
                    <a:lnTo>
                      <a:pt x="322" y="482"/>
                    </a:lnTo>
                    <a:lnTo>
                      <a:pt x="328" y="472"/>
                    </a:lnTo>
                    <a:lnTo>
                      <a:pt x="336" y="452"/>
                    </a:lnTo>
                    <a:lnTo>
                      <a:pt x="362" y="434"/>
                    </a:lnTo>
                    <a:lnTo>
                      <a:pt x="374" y="414"/>
                    </a:lnTo>
                    <a:lnTo>
                      <a:pt x="422" y="416"/>
                    </a:lnTo>
                    <a:lnTo>
                      <a:pt x="428" y="388"/>
                    </a:lnTo>
                    <a:lnTo>
                      <a:pt x="442" y="378"/>
                    </a:lnTo>
                    <a:lnTo>
                      <a:pt x="436" y="352"/>
                    </a:lnTo>
                    <a:lnTo>
                      <a:pt x="422" y="346"/>
                    </a:lnTo>
                    <a:lnTo>
                      <a:pt x="424" y="300"/>
                    </a:lnTo>
                    <a:lnTo>
                      <a:pt x="442" y="292"/>
                    </a:lnTo>
                    <a:lnTo>
                      <a:pt x="438" y="274"/>
                    </a:lnTo>
                    <a:lnTo>
                      <a:pt x="426" y="260"/>
                    </a:lnTo>
                    <a:lnTo>
                      <a:pt x="424" y="240"/>
                    </a:lnTo>
                    <a:lnTo>
                      <a:pt x="408" y="228"/>
                    </a:lnTo>
                    <a:lnTo>
                      <a:pt x="416" y="204"/>
                    </a:lnTo>
                    <a:lnTo>
                      <a:pt x="436" y="192"/>
                    </a:lnTo>
                    <a:lnTo>
                      <a:pt x="434" y="172"/>
                    </a:lnTo>
                    <a:lnTo>
                      <a:pt x="462" y="148"/>
                    </a:lnTo>
                    <a:lnTo>
                      <a:pt x="462" y="126"/>
                    </a:lnTo>
                    <a:lnTo>
                      <a:pt x="476" y="124"/>
                    </a:lnTo>
                    <a:lnTo>
                      <a:pt x="478" y="100"/>
                    </a:lnTo>
                    <a:lnTo>
                      <a:pt x="490" y="94"/>
                    </a:lnTo>
                    <a:lnTo>
                      <a:pt x="488" y="30"/>
                    </a:lnTo>
                    <a:lnTo>
                      <a:pt x="480" y="18"/>
                    </a:lnTo>
                    <a:lnTo>
                      <a:pt x="468" y="16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CF215C7F-BECC-A81F-3756-4CFCFEB580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9024" y="3258179"/>
                <a:ext cx="1210192" cy="1002843"/>
              </a:xfrm>
              <a:custGeom>
                <a:avLst/>
                <a:gdLst>
                  <a:gd name="T0" fmla="*/ 2 w 946"/>
                  <a:gd name="T1" fmla="*/ 1 h 784"/>
                  <a:gd name="T2" fmla="*/ 2 w 946"/>
                  <a:gd name="T3" fmla="*/ 1 h 784"/>
                  <a:gd name="T4" fmla="*/ 2 w 946"/>
                  <a:gd name="T5" fmla="*/ 1 h 784"/>
                  <a:gd name="T6" fmla="*/ 2 w 946"/>
                  <a:gd name="T7" fmla="*/ 1 h 784"/>
                  <a:gd name="T8" fmla="*/ 0 w 946"/>
                  <a:gd name="T9" fmla="*/ 1 h 784"/>
                  <a:gd name="T10" fmla="*/ 2 w 946"/>
                  <a:gd name="T11" fmla="*/ 1 h 784"/>
                  <a:gd name="T12" fmla="*/ 2 w 946"/>
                  <a:gd name="T13" fmla="*/ 1 h 784"/>
                  <a:gd name="T14" fmla="*/ 2 w 946"/>
                  <a:gd name="T15" fmla="*/ 1 h 784"/>
                  <a:gd name="T16" fmla="*/ 2 w 946"/>
                  <a:gd name="T17" fmla="*/ 1 h 784"/>
                  <a:gd name="T18" fmla="*/ 2 w 946"/>
                  <a:gd name="T19" fmla="*/ 1 h 784"/>
                  <a:gd name="T20" fmla="*/ 2 w 946"/>
                  <a:gd name="T21" fmla="*/ 1 h 784"/>
                  <a:gd name="T22" fmla="*/ 2 w 946"/>
                  <a:gd name="T23" fmla="*/ 1 h 784"/>
                  <a:gd name="T24" fmla="*/ 2 w 946"/>
                  <a:gd name="T25" fmla="*/ 1 h 784"/>
                  <a:gd name="T26" fmla="*/ 2 w 946"/>
                  <a:gd name="T27" fmla="*/ 1 h 784"/>
                  <a:gd name="T28" fmla="*/ 2 w 946"/>
                  <a:gd name="T29" fmla="*/ 1 h 784"/>
                  <a:gd name="T30" fmla="*/ 2 w 946"/>
                  <a:gd name="T31" fmla="*/ 1 h 784"/>
                  <a:gd name="T32" fmla="*/ 2 w 946"/>
                  <a:gd name="T33" fmla="*/ 1 h 784"/>
                  <a:gd name="T34" fmla="*/ 2 w 946"/>
                  <a:gd name="T35" fmla="*/ 1 h 784"/>
                  <a:gd name="T36" fmla="*/ 2 w 946"/>
                  <a:gd name="T37" fmla="*/ 1 h 784"/>
                  <a:gd name="T38" fmla="*/ 2 w 946"/>
                  <a:gd name="T39" fmla="*/ 1 h 784"/>
                  <a:gd name="T40" fmla="*/ 2 w 946"/>
                  <a:gd name="T41" fmla="*/ 1 h 784"/>
                  <a:gd name="T42" fmla="*/ 2 w 946"/>
                  <a:gd name="T43" fmla="*/ 1 h 784"/>
                  <a:gd name="T44" fmla="*/ 2 w 946"/>
                  <a:gd name="T45" fmla="*/ 1 h 784"/>
                  <a:gd name="T46" fmla="*/ 2 w 946"/>
                  <a:gd name="T47" fmla="*/ 1 h 784"/>
                  <a:gd name="T48" fmla="*/ 2 w 946"/>
                  <a:gd name="T49" fmla="*/ 1 h 784"/>
                  <a:gd name="T50" fmla="*/ 2 w 946"/>
                  <a:gd name="T51" fmla="*/ 1 h 784"/>
                  <a:gd name="T52" fmla="*/ 2 w 946"/>
                  <a:gd name="T53" fmla="*/ 1 h 784"/>
                  <a:gd name="T54" fmla="*/ 2 w 946"/>
                  <a:gd name="T55" fmla="*/ 1 h 784"/>
                  <a:gd name="T56" fmla="*/ 2 w 946"/>
                  <a:gd name="T57" fmla="*/ 1 h 784"/>
                  <a:gd name="T58" fmla="*/ 2 w 946"/>
                  <a:gd name="T59" fmla="*/ 1 h 784"/>
                  <a:gd name="T60" fmla="*/ 2 w 946"/>
                  <a:gd name="T61" fmla="*/ 1 h 784"/>
                  <a:gd name="T62" fmla="*/ 2 w 946"/>
                  <a:gd name="T63" fmla="*/ 1 h 784"/>
                  <a:gd name="T64" fmla="*/ 2 w 946"/>
                  <a:gd name="T65" fmla="*/ 1 h 784"/>
                  <a:gd name="T66" fmla="*/ 2 w 946"/>
                  <a:gd name="T67" fmla="*/ 1 h 784"/>
                  <a:gd name="T68" fmla="*/ 2 w 946"/>
                  <a:gd name="T69" fmla="*/ 1 h 784"/>
                  <a:gd name="T70" fmla="*/ 2 w 946"/>
                  <a:gd name="T71" fmla="*/ 1 h 784"/>
                  <a:gd name="T72" fmla="*/ 2 w 946"/>
                  <a:gd name="T73" fmla="*/ 1 h 784"/>
                  <a:gd name="T74" fmla="*/ 2 w 946"/>
                  <a:gd name="T75" fmla="*/ 1 h 784"/>
                  <a:gd name="T76" fmla="*/ 2 w 946"/>
                  <a:gd name="T77" fmla="*/ 1 h 784"/>
                  <a:gd name="T78" fmla="*/ 2 w 946"/>
                  <a:gd name="T79" fmla="*/ 1 h 784"/>
                  <a:gd name="T80" fmla="*/ 2 w 946"/>
                  <a:gd name="T81" fmla="*/ 1 h 784"/>
                  <a:gd name="T82" fmla="*/ 2 w 946"/>
                  <a:gd name="T83" fmla="*/ 1 h 784"/>
                  <a:gd name="T84" fmla="*/ 2 w 946"/>
                  <a:gd name="T85" fmla="*/ 1 h 784"/>
                  <a:gd name="T86" fmla="*/ 2 w 946"/>
                  <a:gd name="T87" fmla="*/ 1 h 784"/>
                  <a:gd name="T88" fmla="*/ 2 w 946"/>
                  <a:gd name="T89" fmla="*/ 1 h 784"/>
                  <a:gd name="T90" fmla="*/ 2 w 946"/>
                  <a:gd name="T91" fmla="*/ 1 h 784"/>
                  <a:gd name="T92" fmla="*/ 2 w 946"/>
                  <a:gd name="T93" fmla="*/ 1 h 7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46"/>
                  <a:gd name="T142" fmla="*/ 0 h 784"/>
                  <a:gd name="T143" fmla="*/ 946 w 946"/>
                  <a:gd name="T144" fmla="*/ 784 h 7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46" h="784">
                    <a:moveTo>
                      <a:pt x="102" y="783"/>
                    </a:moveTo>
                    <a:lnTo>
                      <a:pt x="82" y="779"/>
                    </a:lnTo>
                    <a:lnTo>
                      <a:pt x="82" y="759"/>
                    </a:lnTo>
                    <a:lnTo>
                      <a:pt x="68" y="747"/>
                    </a:lnTo>
                    <a:lnTo>
                      <a:pt x="68" y="729"/>
                    </a:lnTo>
                    <a:lnTo>
                      <a:pt x="52" y="725"/>
                    </a:lnTo>
                    <a:lnTo>
                      <a:pt x="54" y="583"/>
                    </a:lnTo>
                    <a:lnTo>
                      <a:pt x="36" y="577"/>
                    </a:lnTo>
                    <a:lnTo>
                      <a:pt x="39" y="481"/>
                    </a:lnTo>
                    <a:lnTo>
                      <a:pt x="26" y="473"/>
                    </a:lnTo>
                    <a:lnTo>
                      <a:pt x="28" y="445"/>
                    </a:lnTo>
                    <a:lnTo>
                      <a:pt x="14" y="431"/>
                    </a:lnTo>
                    <a:lnTo>
                      <a:pt x="14" y="351"/>
                    </a:lnTo>
                    <a:lnTo>
                      <a:pt x="0" y="339"/>
                    </a:lnTo>
                    <a:lnTo>
                      <a:pt x="0" y="283"/>
                    </a:lnTo>
                    <a:lnTo>
                      <a:pt x="18" y="277"/>
                    </a:lnTo>
                    <a:lnTo>
                      <a:pt x="14" y="245"/>
                    </a:lnTo>
                    <a:lnTo>
                      <a:pt x="30" y="229"/>
                    </a:lnTo>
                    <a:lnTo>
                      <a:pt x="27" y="157"/>
                    </a:lnTo>
                    <a:lnTo>
                      <a:pt x="38" y="143"/>
                    </a:lnTo>
                    <a:lnTo>
                      <a:pt x="50" y="138"/>
                    </a:lnTo>
                    <a:lnTo>
                      <a:pt x="66" y="130"/>
                    </a:lnTo>
                    <a:lnTo>
                      <a:pt x="74" y="147"/>
                    </a:lnTo>
                    <a:lnTo>
                      <a:pt x="86" y="153"/>
                    </a:lnTo>
                    <a:lnTo>
                      <a:pt x="108" y="164"/>
                    </a:lnTo>
                    <a:lnTo>
                      <a:pt x="105" y="147"/>
                    </a:lnTo>
                    <a:lnTo>
                      <a:pt x="116" y="132"/>
                    </a:lnTo>
                    <a:lnTo>
                      <a:pt x="119" y="114"/>
                    </a:lnTo>
                    <a:lnTo>
                      <a:pt x="132" y="103"/>
                    </a:lnTo>
                    <a:lnTo>
                      <a:pt x="132" y="87"/>
                    </a:lnTo>
                    <a:lnTo>
                      <a:pt x="144" y="79"/>
                    </a:lnTo>
                    <a:lnTo>
                      <a:pt x="143" y="43"/>
                    </a:lnTo>
                    <a:lnTo>
                      <a:pt x="168" y="51"/>
                    </a:lnTo>
                    <a:lnTo>
                      <a:pt x="171" y="31"/>
                    </a:lnTo>
                    <a:lnTo>
                      <a:pt x="190" y="19"/>
                    </a:lnTo>
                    <a:lnTo>
                      <a:pt x="203" y="3"/>
                    </a:lnTo>
                    <a:lnTo>
                      <a:pt x="237" y="0"/>
                    </a:lnTo>
                    <a:lnTo>
                      <a:pt x="250" y="13"/>
                    </a:lnTo>
                    <a:lnTo>
                      <a:pt x="266" y="25"/>
                    </a:lnTo>
                    <a:lnTo>
                      <a:pt x="276" y="39"/>
                    </a:lnTo>
                    <a:lnTo>
                      <a:pt x="300" y="48"/>
                    </a:lnTo>
                    <a:lnTo>
                      <a:pt x="320" y="72"/>
                    </a:lnTo>
                    <a:lnTo>
                      <a:pt x="398" y="72"/>
                    </a:lnTo>
                    <a:lnTo>
                      <a:pt x="396" y="97"/>
                    </a:lnTo>
                    <a:lnTo>
                      <a:pt x="444" y="95"/>
                    </a:lnTo>
                    <a:lnTo>
                      <a:pt x="456" y="109"/>
                    </a:lnTo>
                    <a:lnTo>
                      <a:pt x="467" y="94"/>
                    </a:lnTo>
                    <a:lnTo>
                      <a:pt x="471" y="74"/>
                    </a:lnTo>
                    <a:lnTo>
                      <a:pt x="494" y="55"/>
                    </a:lnTo>
                    <a:lnTo>
                      <a:pt x="500" y="40"/>
                    </a:lnTo>
                    <a:lnTo>
                      <a:pt x="526" y="43"/>
                    </a:lnTo>
                    <a:lnTo>
                      <a:pt x="544" y="25"/>
                    </a:lnTo>
                    <a:lnTo>
                      <a:pt x="566" y="29"/>
                    </a:lnTo>
                    <a:lnTo>
                      <a:pt x="574" y="47"/>
                    </a:lnTo>
                    <a:lnTo>
                      <a:pt x="592" y="59"/>
                    </a:lnTo>
                    <a:lnTo>
                      <a:pt x="592" y="83"/>
                    </a:lnTo>
                    <a:lnTo>
                      <a:pt x="642" y="82"/>
                    </a:lnTo>
                    <a:lnTo>
                      <a:pt x="647" y="66"/>
                    </a:lnTo>
                    <a:lnTo>
                      <a:pt x="662" y="55"/>
                    </a:lnTo>
                    <a:lnTo>
                      <a:pt x="675" y="64"/>
                    </a:lnTo>
                    <a:lnTo>
                      <a:pt x="689" y="84"/>
                    </a:lnTo>
                    <a:lnTo>
                      <a:pt x="725" y="85"/>
                    </a:lnTo>
                    <a:lnTo>
                      <a:pt x="750" y="58"/>
                    </a:lnTo>
                    <a:lnTo>
                      <a:pt x="782" y="55"/>
                    </a:lnTo>
                    <a:lnTo>
                      <a:pt x="795" y="70"/>
                    </a:lnTo>
                    <a:lnTo>
                      <a:pt x="866" y="69"/>
                    </a:lnTo>
                    <a:lnTo>
                      <a:pt x="880" y="71"/>
                    </a:lnTo>
                    <a:lnTo>
                      <a:pt x="894" y="86"/>
                    </a:lnTo>
                    <a:lnTo>
                      <a:pt x="914" y="85"/>
                    </a:lnTo>
                    <a:lnTo>
                      <a:pt x="912" y="100"/>
                    </a:lnTo>
                    <a:lnTo>
                      <a:pt x="911" y="117"/>
                    </a:lnTo>
                    <a:lnTo>
                      <a:pt x="896" y="126"/>
                    </a:lnTo>
                    <a:lnTo>
                      <a:pt x="897" y="154"/>
                    </a:lnTo>
                    <a:lnTo>
                      <a:pt x="915" y="169"/>
                    </a:lnTo>
                    <a:lnTo>
                      <a:pt x="917" y="225"/>
                    </a:lnTo>
                    <a:lnTo>
                      <a:pt x="904" y="226"/>
                    </a:lnTo>
                    <a:lnTo>
                      <a:pt x="899" y="289"/>
                    </a:lnTo>
                    <a:lnTo>
                      <a:pt x="917" y="304"/>
                    </a:lnTo>
                    <a:lnTo>
                      <a:pt x="932" y="315"/>
                    </a:lnTo>
                    <a:lnTo>
                      <a:pt x="945" y="324"/>
                    </a:lnTo>
                    <a:lnTo>
                      <a:pt x="946" y="349"/>
                    </a:lnTo>
                    <a:lnTo>
                      <a:pt x="921" y="346"/>
                    </a:lnTo>
                    <a:lnTo>
                      <a:pt x="910" y="359"/>
                    </a:lnTo>
                    <a:lnTo>
                      <a:pt x="896" y="372"/>
                    </a:lnTo>
                    <a:lnTo>
                      <a:pt x="894" y="387"/>
                    </a:lnTo>
                    <a:lnTo>
                      <a:pt x="880" y="389"/>
                    </a:lnTo>
                    <a:lnTo>
                      <a:pt x="879" y="415"/>
                    </a:lnTo>
                    <a:lnTo>
                      <a:pt x="877" y="424"/>
                    </a:lnTo>
                    <a:lnTo>
                      <a:pt x="846" y="430"/>
                    </a:lnTo>
                    <a:lnTo>
                      <a:pt x="844" y="391"/>
                    </a:lnTo>
                    <a:lnTo>
                      <a:pt x="829" y="380"/>
                    </a:lnTo>
                    <a:lnTo>
                      <a:pt x="826" y="319"/>
                    </a:lnTo>
                    <a:lnTo>
                      <a:pt x="810" y="319"/>
                    </a:lnTo>
                    <a:lnTo>
                      <a:pt x="796" y="333"/>
                    </a:lnTo>
                    <a:lnTo>
                      <a:pt x="784" y="344"/>
                    </a:lnTo>
                    <a:lnTo>
                      <a:pt x="764" y="348"/>
                    </a:lnTo>
                    <a:lnTo>
                      <a:pt x="762" y="333"/>
                    </a:lnTo>
                    <a:lnTo>
                      <a:pt x="742" y="333"/>
                    </a:lnTo>
                    <a:lnTo>
                      <a:pt x="732" y="317"/>
                    </a:lnTo>
                    <a:lnTo>
                      <a:pt x="708" y="296"/>
                    </a:lnTo>
                    <a:lnTo>
                      <a:pt x="660" y="293"/>
                    </a:lnTo>
                    <a:lnTo>
                      <a:pt x="657" y="316"/>
                    </a:lnTo>
                    <a:lnTo>
                      <a:pt x="644" y="322"/>
                    </a:lnTo>
                    <a:lnTo>
                      <a:pt x="644" y="339"/>
                    </a:lnTo>
                    <a:lnTo>
                      <a:pt x="630" y="361"/>
                    </a:lnTo>
                    <a:lnTo>
                      <a:pt x="613" y="359"/>
                    </a:lnTo>
                    <a:lnTo>
                      <a:pt x="603" y="366"/>
                    </a:lnTo>
                    <a:lnTo>
                      <a:pt x="581" y="391"/>
                    </a:lnTo>
                    <a:lnTo>
                      <a:pt x="608" y="403"/>
                    </a:lnTo>
                    <a:lnTo>
                      <a:pt x="606" y="430"/>
                    </a:lnTo>
                    <a:lnTo>
                      <a:pt x="590" y="432"/>
                    </a:lnTo>
                    <a:lnTo>
                      <a:pt x="574" y="454"/>
                    </a:lnTo>
                    <a:lnTo>
                      <a:pt x="562" y="455"/>
                    </a:lnTo>
                    <a:lnTo>
                      <a:pt x="558" y="460"/>
                    </a:lnTo>
                    <a:lnTo>
                      <a:pt x="505" y="460"/>
                    </a:lnTo>
                    <a:lnTo>
                      <a:pt x="501" y="477"/>
                    </a:lnTo>
                    <a:lnTo>
                      <a:pt x="497" y="484"/>
                    </a:lnTo>
                    <a:lnTo>
                      <a:pt x="474" y="487"/>
                    </a:lnTo>
                    <a:lnTo>
                      <a:pt x="464" y="510"/>
                    </a:lnTo>
                    <a:lnTo>
                      <a:pt x="449" y="514"/>
                    </a:lnTo>
                    <a:lnTo>
                      <a:pt x="437" y="526"/>
                    </a:lnTo>
                    <a:lnTo>
                      <a:pt x="419" y="525"/>
                    </a:lnTo>
                    <a:lnTo>
                      <a:pt x="418" y="578"/>
                    </a:lnTo>
                    <a:lnTo>
                      <a:pt x="360" y="579"/>
                    </a:lnTo>
                    <a:lnTo>
                      <a:pt x="355" y="563"/>
                    </a:lnTo>
                    <a:lnTo>
                      <a:pt x="326" y="564"/>
                    </a:lnTo>
                    <a:lnTo>
                      <a:pt x="321" y="597"/>
                    </a:lnTo>
                    <a:lnTo>
                      <a:pt x="312" y="612"/>
                    </a:lnTo>
                    <a:lnTo>
                      <a:pt x="288" y="616"/>
                    </a:lnTo>
                    <a:lnTo>
                      <a:pt x="281" y="634"/>
                    </a:lnTo>
                    <a:lnTo>
                      <a:pt x="249" y="634"/>
                    </a:lnTo>
                    <a:lnTo>
                      <a:pt x="234" y="646"/>
                    </a:lnTo>
                    <a:lnTo>
                      <a:pt x="184" y="647"/>
                    </a:lnTo>
                    <a:lnTo>
                      <a:pt x="177" y="651"/>
                    </a:lnTo>
                    <a:lnTo>
                      <a:pt x="167" y="660"/>
                    </a:lnTo>
                    <a:lnTo>
                      <a:pt x="159" y="691"/>
                    </a:lnTo>
                    <a:lnTo>
                      <a:pt x="185" y="697"/>
                    </a:lnTo>
                    <a:lnTo>
                      <a:pt x="183" y="747"/>
                    </a:lnTo>
                    <a:lnTo>
                      <a:pt x="165" y="751"/>
                    </a:lnTo>
                    <a:lnTo>
                      <a:pt x="153" y="784"/>
                    </a:lnTo>
                    <a:lnTo>
                      <a:pt x="102" y="78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7">
                <a:extLst>
                  <a:ext uri="{FF2B5EF4-FFF2-40B4-BE49-F238E27FC236}">
                    <a16:creationId xmlns:a16="http://schemas.microsoft.com/office/drawing/2014/main" id="{0BDAE6EE-884C-2F7F-386E-7A59F60CDB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0509" y="1948624"/>
                <a:ext cx="1178033" cy="1144138"/>
              </a:xfrm>
              <a:custGeom>
                <a:avLst/>
                <a:gdLst>
                  <a:gd name="T0" fmla="*/ 2 w 921"/>
                  <a:gd name="T1" fmla="*/ 1 h 893"/>
                  <a:gd name="T2" fmla="*/ 2 w 921"/>
                  <a:gd name="T3" fmla="*/ 1 h 893"/>
                  <a:gd name="T4" fmla="*/ 2 w 921"/>
                  <a:gd name="T5" fmla="*/ 1 h 893"/>
                  <a:gd name="T6" fmla="*/ 2 w 921"/>
                  <a:gd name="T7" fmla="*/ 1 h 893"/>
                  <a:gd name="T8" fmla="*/ 2 w 921"/>
                  <a:gd name="T9" fmla="*/ 1 h 893"/>
                  <a:gd name="T10" fmla="*/ 2 w 921"/>
                  <a:gd name="T11" fmla="*/ 1 h 893"/>
                  <a:gd name="T12" fmla="*/ 2 w 921"/>
                  <a:gd name="T13" fmla="*/ 1 h 893"/>
                  <a:gd name="T14" fmla="*/ 2 w 921"/>
                  <a:gd name="T15" fmla="*/ 1 h 893"/>
                  <a:gd name="T16" fmla="*/ 2 w 921"/>
                  <a:gd name="T17" fmla="*/ 1 h 893"/>
                  <a:gd name="T18" fmla="*/ 2 w 921"/>
                  <a:gd name="T19" fmla="*/ 1 h 893"/>
                  <a:gd name="T20" fmla="*/ 2 w 921"/>
                  <a:gd name="T21" fmla="*/ 1 h 893"/>
                  <a:gd name="T22" fmla="*/ 2 w 921"/>
                  <a:gd name="T23" fmla="*/ 0 h 893"/>
                  <a:gd name="T24" fmla="*/ 2 w 921"/>
                  <a:gd name="T25" fmla="*/ 1 h 893"/>
                  <a:gd name="T26" fmla="*/ 2 w 921"/>
                  <a:gd name="T27" fmla="*/ 1 h 893"/>
                  <a:gd name="T28" fmla="*/ 2 w 921"/>
                  <a:gd name="T29" fmla="*/ 1 h 893"/>
                  <a:gd name="T30" fmla="*/ 2 w 921"/>
                  <a:gd name="T31" fmla="*/ 1 h 893"/>
                  <a:gd name="T32" fmla="*/ 2 w 921"/>
                  <a:gd name="T33" fmla="*/ 1 h 893"/>
                  <a:gd name="T34" fmla="*/ 2 w 921"/>
                  <a:gd name="T35" fmla="*/ 1 h 893"/>
                  <a:gd name="T36" fmla="*/ 2 w 921"/>
                  <a:gd name="T37" fmla="*/ 1 h 893"/>
                  <a:gd name="T38" fmla="*/ 2 w 921"/>
                  <a:gd name="T39" fmla="*/ 1 h 893"/>
                  <a:gd name="T40" fmla="*/ 2 w 921"/>
                  <a:gd name="T41" fmla="*/ 1 h 893"/>
                  <a:gd name="T42" fmla="*/ 2 w 921"/>
                  <a:gd name="T43" fmla="*/ 1 h 893"/>
                  <a:gd name="T44" fmla="*/ 2 w 921"/>
                  <a:gd name="T45" fmla="*/ 1 h 893"/>
                  <a:gd name="T46" fmla="*/ 2 w 921"/>
                  <a:gd name="T47" fmla="*/ 1 h 893"/>
                  <a:gd name="T48" fmla="*/ 2 w 921"/>
                  <a:gd name="T49" fmla="*/ 1 h 893"/>
                  <a:gd name="T50" fmla="*/ 2 w 921"/>
                  <a:gd name="T51" fmla="*/ 1 h 893"/>
                  <a:gd name="T52" fmla="*/ 2 w 921"/>
                  <a:gd name="T53" fmla="*/ 1 h 893"/>
                  <a:gd name="T54" fmla="*/ 2 w 921"/>
                  <a:gd name="T55" fmla="*/ 1 h 893"/>
                  <a:gd name="T56" fmla="*/ 2 w 921"/>
                  <a:gd name="T57" fmla="*/ 1 h 893"/>
                  <a:gd name="T58" fmla="*/ 2 w 921"/>
                  <a:gd name="T59" fmla="*/ 1 h 893"/>
                  <a:gd name="T60" fmla="*/ 2 w 921"/>
                  <a:gd name="T61" fmla="*/ 1 h 893"/>
                  <a:gd name="T62" fmla="*/ 2 w 921"/>
                  <a:gd name="T63" fmla="*/ 1 h 893"/>
                  <a:gd name="T64" fmla="*/ 2 w 921"/>
                  <a:gd name="T65" fmla="*/ 1 h 893"/>
                  <a:gd name="T66" fmla="*/ 2 w 921"/>
                  <a:gd name="T67" fmla="*/ 1 h 893"/>
                  <a:gd name="T68" fmla="*/ 2 w 921"/>
                  <a:gd name="T69" fmla="*/ 1 h 893"/>
                  <a:gd name="T70" fmla="*/ 2 w 921"/>
                  <a:gd name="T71" fmla="*/ 1 h 893"/>
                  <a:gd name="T72" fmla="*/ 2 w 921"/>
                  <a:gd name="T73" fmla="*/ 1 h 893"/>
                  <a:gd name="T74" fmla="*/ 2 w 921"/>
                  <a:gd name="T75" fmla="*/ 1 h 893"/>
                  <a:gd name="T76" fmla="*/ 2 w 921"/>
                  <a:gd name="T77" fmla="*/ 1 h 893"/>
                  <a:gd name="T78" fmla="*/ 2 w 921"/>
                  <a:gd name="T79" fmla="*/ 1 h 893"/>
                  <a:gd name="T80" fmla="*/ 2 w 921"/>
                  <a:gd name="T81" fmla="*/ 1 h 893"/>
                  <a:gd name="T82" fmla="*/ 2 w 921"/>
                  <a:gd name="T83" fmla="*/ 1 h 893"/>
                  <a:gd name="T84" fmla="*/ 2 w 921"/>
                  <a:gd name="T85" fmla="*/ 1 h 893"/>
                  <a:gd name="T86" fmla="*/ 2 w 921"/>
                  <a:gd name="T87" fmla="*/ 1 h 893"/>
                  <a:gd name="T88" fmla="*/ 2 w 921"/>
                  <a:gd name="T89" fmla="*/ 1 h 893"/>
                  <a:gd name="T90" fmla="*/ 2 w 921"/>
                  <a:gd name="T91" fmla="*/ 1 h 893"/>
                  <a:gd name="T92" fmla="*/ 2 w 921"/>
                  <a:gd name="T93" fmla="*/ 1 h 893"/>
                  <a:gd name="T94" fmla="*/ 2 w 921"/>
                  <a:gd name="T95" fmla="*/ 1 h 893"/>
                  <a:gd name="T96" fmla="*/ 2 w 921"/>
                  <a:gd name="T97" fmla="*/ 1 h 893"/>
                  <a:gd name="T98" fmla="*/ 2 w 921"/>
                  <a:gd name="T99" fmla="*/ 1 h 893"/>
                  <a:gd name="T100" fmla="*/ 2 w 921"/>
                  <a:gd name="T101" fmla="*/ 1 h 893"/>
                  <a:gd name="T102" fmla="*/ 2 w 921"/>
                  <a:gd name="T103" fmla="*/ 1 h 893"/>
                  <a:gd name="T104" fmla="*/ 2 w 921"/>
                  <a:gd name="T105" fmla="*/ 1 h 893"/>
                  <a:gd name="T106" fmla="*/ 2 w 921"/>
                  <a:gd name="T107" fmla="*/ 1 h 893"/>
                  <a:gd name="T108" fmla="*/ 2 w 921"/>
                  <a:gd name="T109" fmla="*/ 1 h 893"/>
                  <a:gd name="T110" fmla="*/ 2 w 921"/>
                  <a:gd name="T111" fmla="*/ 1 h 893"/>
                  <a:gd name="T112" fmla="*/ 2 w 921"/>
                  <a:gd name="T113" fmla="*/ 1 h 8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21"/>
                  <a:gd name="T172" fmla="*/ 0 h 893"/>
                  <a:gd name="T173" fmla="*/ 921 w 921"/>
                  <a:gd name="T174" fmla="*/ 893 h 8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21" h="893">
                    <a:moveTo>
                      <a:pt x="2" y="330"/>
                    </a:moveTo>
                    <a:lnTo>
                      <a:pt x="24" y="330"/>
                    </a:lnTo>
                    <a:lnTo>
                      <a:pt x="28" y="316"/>
                    </a:lnTo>
                    <a:lnTo>
                      <a:pt x="42" y="312"/>
                    </a:lnTo>
                    <a:lnTo>
                      <a:pt x="52" y="302"/>
                    </a:lnTo>
                    <a:lnTo>
                      <a:pt x="52" y="278"/>
                    </a:lnTo>
                    <a:lnTo>
                      <a:pt x="72" y="268"/>
                    </a:lnTo>
                    <a:lnTo>
                      <a:pt x="82" y="254"/>
                    </a:lnTo>
                    <a:lnTo>
                      <a:pt x="94" y="234"/>
                    </a:lnTo>
                    <a:lnTo>
                      <a:pt x="130" y="238"/>
                    </a:lnTo>
                    <a:lnTo>
                      <a:pt x="134" y="260"/>
                    </a:lnTo>
                    <a:lnTo>
                      <a:pt x="142" y="270"/>
                    </a:lnTo>
                    <a:lnTo>
                      <a:pt x="152" y="278"/>
                    </a:lnTo>
                    <a:lnTo>
                      <a:pt x="168" y="278"/>
                    </a:lnTo>
                    <a:lnTo>
                      <a:pt x="176" y="264"/>
                    </a:lnTo>
                    <a:lnTo>
                      <a:pt x="232" y="266"/>
                    </a:lnTo>
                    <a:lnTo>
                      <a:pt x="240" y="252"/>
                    </a:lnTo>
                    <a:lnTo>
                      <a:pt x="260" y="250"/>
                    </a:lnTo>
                    <a:lnTo>
                      <a:pt x="270" y="230"/>
                    </a:lnTo>
                    <a:lnTo>
                      <a:pt x="282" y="224"/>
                    </a:lnTo>
                    <a:lnTo>
                      <a:pt x="300" y="208"/>
                    </a:lnTo>
                    <a:lnTo>
                      <a:pt x="302" y="188"/>
                    </a:lnTo>
                    <a:lnTo>
                      <a:pt x="312" y="182"/>
                    </a:lnTo>
                    <a:lnTo>
                      <a:pt x="326" y="168"/>
                    </a:lnTo>
                    <a:lnTo>
                      <a:pt x="336" y="160"/>
                    </a:lnTo>
                    <a:lnTo>
                      <a:pt x="350" y="162"/>
                    </a:lnTo>
                    <a:lnTo>
                      <a:pt x="358" y="150"/>
                    </a:lnTo>
                    <a:lnTo>
                      <a:pt x="382" y="146"/>
                    </a:lnTo>
                    <a:lnTo>
                      <a:pt x="392" y="130"/>
                    </a:lnTo>
                    <a:lnTo>
                      <a:pt x="406" y="118"/>
                    </a:lnTo>
                    <a:cubicBezTo>
                      <a:pt x="409" y="80"/>
                      <a:pt x="410" y="104"/>
                      <a:pt x="430" y="84"/>
                    </a:cubicBezTo>
                    <a:lnTo>
                      <a:pt x="434" y="38"/>
                    </a:lnTo>
                    <a:lnTo>
                      <a:pt x="438" y="26"/>
                    </a:lnTo>
                    <a:lnTo>
                      <a:pt x="450" y="24"/>
                    </a:lnTo>
                    <a:lnTo>
                      <a:pt x="470" y="14"/>
                    </a:lnTo>
                    <a:lnTo>
                      <a:pt x="480" y="0"/>
                    </a:lnTo>
                    <a:lnTo>
                      <a:pt x="500" y="0"/>
                    </a:lnTo>
                    <a:lnTo>
                      <a:pt x="514" y="16"/>
                    </a:lnTo>
                    <a:lnTo>
                      <a:pt x="530" y="18"/>
                    </a:lnTo>
                    <a:lnTo>
                      <a:pt x="536" y="28"/>
                    </a:lnTo>
                    <a:lnTo>
                      <a:pt x="554" y="29"/>
                    </a:lnTo>
                    <a:lnTo>
                      <a:pt x="554" y="73"/>
                    </a:lnTo>
                    <a:lnTo>
                      <a:pt x="548" y="92"/>
                    </a:lnTo>
                    <a:lnTo>
                      <a:pt x="536" y="96"/>
                    </a:lnTo>
                    <a:lnTo>
                      <a:pt x="536" y="110"/>
                    </a:lnTo>
                    <a:lnTo>
                      <a:pt x="510" y="108"/>
                    </a:lnTo>
                    <a:lnTo>
                      <a:pt x="514" y="128"/>
                    </a:lnTo>
                    <a:lnTo>
                      <a:pt x="534" y="130"/>
                    </a:lnTo>
                    <a:lnTo>
                      <a:pt x="544" y="147"/>
                    </a:lnTo>
                    <a:lnTo>
                      <a:pt x="596" y="147"/>
                    </a:lnTo>
                    <a:lnTo>
                      <a:pt x="610" y="126"/>
                    </a:lnTo>
                    <a:lnTo>
                      <a:pt x="624" y="128"/>
                    </a:lnTo>
                    <a:lnTo>
                      <a:pt x="630" y="144"/>
                    </a:lnTo>
                    <a:lnTo>
                      <a:pt x="644" y="144"/>
                    </a:lnTo>
                    <a:lnTo>
                      <a:pt x="646" y="166"/>
                    </a:lnTo>
                    <a:lnTo>
                      <a:pt x="658" y="177"/>
                    </a:lnTo>
                    <a:lnTo>
                      <a:pt x="658" y="220"/>
                    </a:lnTo>
                    <a:lnTo>
                      <a:pt x="674" y="232"/>
                    </a:lnTo>
                    <a:lnTo>
                      <a:pt x="692" y="248"/>
                    </a:lnTo>
                    <a:lnTo>
                      <a:pt x="700" y="280"/>
                    </a:lnTo>
                    <a:lnTo>
                      <a:pt x="710" y="296"/>
                    </a:lnTo>
                    <a:lnTo>
                      <a:pt x="722" y="276"/>
                    </a:lnTo>
                    <a:lnTo>
                      <a:pt x="748" y="274"/>
                    </a:lnTo>
                    <a:lnTo>
                      <a:pt x="766" y="302"/>
                    </a:lnTo>
                    <a:lnTo>
                      <a:pt x="778" y="277"/>
                    </a:lnTo>
                    <a:lnTo>
                      <a:pt x="794" y="271"/>
                    </a:lnTo>
                    <a:lnTo>
                      <a:pt x="792" y="329"/>
                    </a:lnTo>
                    <a:lnTo>
                      <a:pt x="838" y="326"/>
                    </a:lnTo>
                    <a:lnTo>
                      <a:pt x="850" y="347"/>
                    </a:lnTo>
                    <a:lnTo>
                      <a:pt x="858" y="370"/>
                    </a:lnTo>
                    <a:lnTo>
                      <a:pt x="878" y="382"/>
                    </a:lnTo>
                    <a:lnTo>
                      <a:pt x="882" y="417"/>
                    </a:lnTo>
                    <a:lnTo>
                      <a:pt x="870" y="434"/>
                    </a:lnTo>
                    <a:lnTo>
                      <a:pt x="870" y="450"/>
                    </a:lnTo>
                    <a:lnTo>
                      <a:pt x="883" y="446"/>
                    </a:lnTo>
                    <a:lnTo>
                      <a:pt x="894" y="437"/>
                    </a:lnTo>
                    <a:lnTo>
                      <a:pt x="916" y="431"/>
                    </a:lnTo>
                    <a:lnTo>
                      <a:pt x="921" y="453"/>
                    </a:lnTo>
                    <a:lnTo>
                      <a:pt x="912" y="479"/>
                    </a:lnTo>
                    <a:lnTo>
                      <a:pt x="882" y="486"/>
                    </a:lnTo>
                    <a:lnTo>
                      <a:pt x="867" y="509"/>
                    </a:lnTo>
                    <a:lnTo>
                      <a:pt x="846" y="509"/>
                    </a:lnTo>
                    <a:lnTo>
                      <a:pt x="840" y="522"/>
                    </a:lnTo>
                    <a:lnTo>
                      <a:pt x="820" y="522"/>
                    </a:lnTo>
                    <a:lnTo>
                      <a:pt x="816" y="537"/>
                    </a:lnTo>
                    <a:lnTo>
                      <a:pt x="799" y="533"/>
                    </a:lnTo>
                    <a:lnTo>
                      <a:pt x="793" y="549"/>
                    </a:lnTo>
                    <a:lnTo>
                      <a:pt x="778" y="549"/>
                    </a:lnTo>
                    <a:lnTo>
                      <a:pt x="753" y="548"/>
                    </a:lnTo>
                    <a:lnTo>
                      <a:pt x="738" y="566"/>
                    </a:lnTo>
                    <a:lnTo>
                      <a:pt x="738" y="600"/>
                    </a:lnTo>
                    <a:lnTo>
                      <a:pt x="756" y="612"/>
                    </a:lnTo>
                    <a:lnTo>
                      <a:pt x="768" y="627"/>
                    </a:lnTo>
                    <a:lnTo>
                      <a:pt x="801" y="627"/>
                    </a:lnTo>
                    <a:lnTo>
                      <a:pt x="808" y="614"/>
                    </a:lnTo>
                    <a:lnTo>
                      <a:pt x="832" y="618"/>
                    </a:lnTo>
                    <a:lnTo>
                      <a:pt x="831" y="654"/>
                    </a:lnTo>
                    <a:lnTo>
                      <a:pt x="789" y="654"/>
                    </a:lnTo>
                    <a:lnTo>
                      <a:pt x="788" y="690"/>
                    </a:lnTo>
                    <a:lnTo>
                      <a:pt x="805" y="701"/>
                    </a:lnTo>
                    <a:lnTo>
                      <a:pt x="804" y="720"/>
                    </a:lnTo>
                    <a:lnTo>
                      <a:pt x="770" y="722"/>
                    </a:lnTo>
                    <a:lnTo>
                      <a:pt x="775" y="743"/>
                    </a:lnTo>
                    <a:lnTo>
                      <a:pt x="798" y="761"/>
                    </a:lnTo>
                    <a:lnTo>
                      <a:pt x="792" y="777"/>
                    </a:lnTo>
                    <a:lnTo>
                      <a:pt x="778" y="776"/>
                    </a:lnTo>
                    <a:lnTo>
                      <a:pt x="766" y="774"/>
                    </a:lnTo>
                    <a:lnTo>
                      <a:pt x="756" y="760"/>
                    </a:lnTo>
                    <a:lnTo>
                      <a:pt x="688" y="759"/>
                    </a:lnTo>
                    <a:lnTo>
                      <a:pt x="680" y="780"/>
                    </a:lnTo>
                    <a:lnTo>
                      <a:pt x="664" y="786"/>
                    </a:lnTo>
                    <a:lnTo>
                      <a:pt x="649" y="792"/>
                    </a:lnTo>
                    <a:lnTo>
                      <a:pt x="635" y="792"/>
                    </a:lnTo>
                    <a:lnTo>
                      <a:pt x="624" y="805"/>
                    </a:lnTo>
                    <a:lnTo>
                      <a:pt x="618" y="786"/>
                    </a:lnTo>
                    <a:lnTo>
                      <a:pt x="634" y="772"/>
                    </a:lnTo>
                    <a:lnTo>
                      <a:pt x="643" y="762"/>
                    </a:lnTo>
                    <a:lnTo>
                      <a:pt x="656" y="734"/>
                    </a:lnTo>
                    <a:lnTo>
                      <a:pt x="676" y="728"/>
                    </a:lnTo>
                    <a:lnTo>
                      <a:pt x="668" y="694"/>
                    </a:lnTo>
                    <a:lnTo>
                      <a:pt x="658" y="678"/>
                    </a:lnTo>
                    <a:lnTo>
                      <a:pt x="640" y="696"/>
                    </a:lnTo>
                    <a:lnTo>
                      <a:pt x="606" y="696"/>
                    </a:lnTo>
                    <a:lnTo>
                      <a:pt x="606" y="657"/>
                    </a:lnTo>
                    <a:lnTo>
                      <a:pt x="574" y="654"/>
                    </a:lnTo>
                    <a:lnTo>
                      <a:pt x="556" y="668"/>
                    </a:lnTo>
                    <a:lnTo>
                      <a:pt x="544" y="680"/>
                    </a:lnTo>
                    <a:lnTo>
                      <a:pt x="541" y="706"/>
                    </a:lnTo>
                    <a:lnTo>
                      <a:pt x="558" y="713"/>
                    </a:lnTo>
                    <a:lnTo>
                      <a:pt x="554" y="814"/>
                    </a:lnTo>
                    <a:lnTo>
                      <a:pt x="541" y="836"/>
                    </a:lnTo>
                    <a:lnTo>
                      <a:pt x="531" y="840"/>
                    </a:lnTo>
                    <a:lnTo>
                      <a:pt x="532" y="866"/>
                    </a:lnTo>
                    <a:lnTo>
                      <a:pt x="516" y="863"/>
                    </a:lnTo>
                    <a:lnTo>
                      <a:pt x="512" y="892"/>
                    </a:lnTo>
                    <a:lnTo>
                      <a:pt x="489" y="893"/>
                    </a:lnTo>
                    <a:lnTo>
                      <a:pt x="478" y="882"/>
                    </a:lnTo>
                    <a:lnTo>
                      <a:pt x="464" y="870"/>
                    </a:lnTo>
                    <a:lnTo>
                      <a:pt x="452" y="854"/>
                    </a:lnTo>
                    <a:lnTo>
                      <a:pt x="434" y="832"/>
                    </a:lnTo>
                    <a:lnTo>
                      <a:pt x="422" y="833"/>
                    </a:lnTo>
                    <a:lnTo>
                      <a:pt x="410" y="830"/>
                    </a:lnTo>
                    <a:lnTo>
                      <a:pt x="390" y="804"/>
                    </a:lnTo>
                    <a:lnTo>
                      <a:pt x="378" y="790"/>
                    </a:lnTo>
                    <a:lnTo>
                      <a:pt x="378" y="768"/>
                    </a:lnTo>
                    <a:lnTo>
                      <a:pt x="368" y="759"/>
                    </a:lnTo>
                    <a:lnTo>
                      <a:pt x="380" y="741"/>
                    </a:lnTo>
                    <a:lnTo>
                      <a:pt x="380" y="710"/>
                    </a:lnTo>
                    <a:lnTo>
                      <a:pt x="360" y="714"/>
                    </a:lnTo>
                    <a:lnTo>
                      <a:pt x="346" y="726"/>
                    </a:lnTo>
                    <a:lnTo>
                      <a:pt x="336" y="740"/>
                    </a:lnTo>
                    <a:lnTo>
                      <a:pt x="297" y="741"/>
                    </a:lnTo>
                    <a:lnTo>
                      <a:pt x="269" y="710"/>
                    </a:lnTo>
                    <a:lnTo>
                      <a:pt x="235" y="711"/>
                    </a:lnTo>
                    <a:lnTo>
                      <a:pt x="224" y="690"/>
                    </a:lnTo>
                    <a:lnTo>
                      <a:pt x="207" y="677"/>
                    </a:lnTo>
                    <a:lnTo>
                      <a:pt x="190" y="663"/>
                    </a:lnTo>
                    <a:lnTo>
                      <a:pt x="155" y="657"/>
                    </a:lnTo>
                    <a:lnTo>
                      <a:pt x="132" y="654"/>
                    </a:lnTo>
                    <a:lnTo>
                      <a:pt x="134" y="598"/>
                    </a:lnTo>
                    <a:lnTo>
                      <a:pt x="120" y="592"/>
                    </a:lnTo>
                    <a:lnTo>
                      <a:pt x="120" y="572"/>
                    </a:lnTo>
                    <a:lnTo>
                      <a:pt x="106" y="564"/>
                    </a:lnTo>
                    <a:lnTo>
                      <a:pt x="106" y="528"/>
                    </a:lnTo>
                    <a:lnTo>
                      <a:pt x="54" y="526"/>
                    </a:lnTo>
                    <a:lnTo>
                      <a:pt x="54" y="464"/>
                    </a:lnTo>
                    <a:lnTo>
                      <a:pt x="70" y="454"/>
                    </a:lnTo>
                    <a:lnTo>
                      <a:pt x="66" y="434"/>
                    </a:lnTo>
                    <a:lnTo>
                      <a:pt x="52" y="428"/>
                    </a:lnTo>
                    <a:lnTo>
                      <a:pt x="28" y="422"/>
                    </a:lnTo>
                    <a:lnTo>
                      <a:pt x="18" y="398"/>
                    </a:lnTo>
                    <a:lnTo>
                      <a:pt x="0" y="392"/>
                    </a:lnTo>
                    <a:lnTo>
                      <a:pt x="2" y="33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A3C7E3CD-95F7-86E7-9CC8-8FB984ED5F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6991" y="2029609"/>
                <a:ext cx="814129" cy="460067"/>
              </a:xfrm>
              <a:custGeom>
                <a:avLst/>
                <a:gdLst>
                  <a:gd name="T0" fmla="*/ 2 w 636"/>
                  <a:gd name="T1" fmla="*/ 1 h 359"/>
                  <a:gd name="T2" fmla="*/ 2 w 636"/>
                  <a:gd name="T3" fmla="*/ 1 h 359"/>
                  <a:gd name="T4" fmla="*/ 2 w 636"/>
                  <a:gd name="T5" fmla="*/ 1 h 359"/>
                  <a:gd name="T6" fmla="*/ 2 w 636"/>
                  <a:gd name="T7" fmla="*/ 1 h 359"/>
                  <a:gd name="T8" fmla="*/ 2 w 636"/>
                  <a:gd name="T9" fmla="*/ 1 h 359"/>
                  <a:gd name="T10" fmla="*/ 2 w 636"/>
                  <a:gd name="T11" fmla="*/ 1 h 359"/>
                  <a:gd name="T12" fmla="*/ 2 w 636"/>
                  <a:gd name="T13" fmla="*/ 1 h 359"/>
                  <a:gd name="T14" fmla="*/ 2 w 636"/>
                  <a:gd name="T15" fmla="*/ 1 h 359"/>
                  <a:gd name="T16" fmla="*/ 2 w 636"/>
                  <a:gd name="T17" fmla="*/ 1 h 359"/>
                  <a:gd name="T18" fmla="*/ 2 w 636"/>
                  <a:gd name="T19" fmla="*/ 1 h 359"/>
                  <a:gd name="T20" fmla="*/ 2 w 636"/>
                  <a:gd name="T21" fmla="*/ 1 h 359"/>
                  <a:gd name="T22" fmla="*/ 2 w 636"/>
                  <a:gd name="T23" fmla="*/ 1 h 359"/>
                  <a:gd name="T24" fmla="*/ 2 w 636"/>
                  <a:gd name="T25" fmla="*/ 1 h 359"/>
                  <a:gd name="T26" fmla="*/ 2 w 636"/>
                  <a:gd name="T27" fmla="*/ 0 h 359"/>
                  <a:gd name="T28" fmla="*/ 2 w 636"/>
                  <a:gd name="T29" fmla="*/ 1 h 359"/>
                  <a:gd name="T30" fmla="*/ 2 w 636"/>
                  <a:gd name="T31" fmla="*/ 1 h 359"/>
                  <a:gd name="T32" fmla="*/ 2 w 636"/>
                  <a:gd name="T33" fmla="*/ 1 h 359"/>
                  <a:gd name="T34" fmla="*/ 2 w 636"/>
                  <a:gd name="T35" fmla="*/ 1 h 359"/>
                  <a:gd name="T36" fmla="*/ 2 w 636"/>
                  <a:gd name="T37" fmla="*/ 1 h 359"/>
                  <a:gd name="T38" fmla="*/ 2 w 636"/>
                  <a:gd name="T39" fmla="*/ 1 h 359"/>
                  <a:gd name="T40" fmla="*/ 2 w 636"/>
                  <a:gd name="T41" fmla="*/ 1 h 359"/>
                  <a:gd name="T42" fmla="*/ 2 w 636"/>
                  <a:gd name="T43" fmla="*/ 1 h 359"/>
                  <a:gd name="T44" fmla="*/ 2 w 636"/>
                  <a:gd name="T45" fmla="*/ 1 h 359"/>
                  <a:gd name="T46" fmla="*/ 2 w 636"/>
                  <a:gd name="T47" fmla="*/ 1 h 359"/>
                  <a:gd name="T48" fmla="*/ 2 w 636"/>
                  <a:gd name="T49" fmla="*/ 1 h 359"/>
                  <a:gd name="T50" fmla="*/ 2 w 636"/>
                  <a:gd name="T51" fmla="*/ 1 h 359"/>
                  <a:gd name="T52" fmla="*/ 2 w 636"/>
                  <a:gd name="T53" fmla="*/ 1 h 359"/>
                  <a:gd name="T54" fmla="*/ 2 w 636"/>
                  <a:gd name="T55" fmla="*/ 1 h 359"/>
                  <a:gd name="T56" fmla="*/ 2 w 636"/>
                  <a:gd name="T57" fmla="*/ 1 h 359"/>
                  <a:gd name="T58" fmla="*/ 2 w 636"/>
                  <a:gd name="T59" fmla="*/ 1 h 359"/>
                  <a:gd name="T60" fmla="*/ 2 w 636"/>
                  <a:gd name="T61" fmla="*/ 1 h 359"/>
                  <a:gd name="T62" fmla="*/ 2 w 636"/>
                  <a:gd name="T63" fmla="*/ 1 h 359"/>
                  <a:gd name="T64" fmla="*/ 2 w 636"/>
                  <a:gd name="T65" fmla="*/ 1 h 359"/>
                  <a:gd name="T66" fmla="*/ 2 w 636"/>
                  <a:gd name="T67" fmla="*/ 1 h 359"/>
                  <a:gd name="T68" fmla="*/ 2 w 636"/>
                  <a:gd name="T69" fmla="*/ 1 h 359"/>
                  <a:gd name="T70" fmla="*/ 2 w 636"/>
                  <a:gd name="T71" fmla="*/ 1 h 359"/>
                  <a:gd name="T72" fmla="*/ 2 w 636"/>
                  <a:gd name="T73" fmla="*/ 1 h 359"/>
                  <a:gd name="T74" fmla="*/ 2 w 636"/>
                  <a:gd name="T75" fmla="*/ 1 h 359"/>
                  <a:gd name="T76" fmla="*/ 2 w 636"/>
                  <a:gd name="T77" fmla="*/ 1 h 359"/>
                  <a:gd name="T78" fmla="*/ 2 w 636"/>
                  <a:gd name="T79" fmla="*/ 1 h 3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6"/>
                  <a:gd name="T121" fmla="*/ 0 h 359"/>
                  <a:gd name="T122" fmla="*/ 636 w 636"/>
                  <a:gd name="T123" fmla="*/ 359 h 3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6" h="359">
                    <a:moveTo>
                      <a:pt x="54" y="354"/>
                    </a:moveTo>
                    <a:lnTo>
                      <a:pt x="54" y="296"/>
                    </a:lnTo>
                    <a:lnTo>
                      <a:pt x="40" y="284"/>
                    </a:lnTo>
                    <a:lnTo>
                      <a:pt x="2" y="280"/>
                    </a:lnTo>
                    <a:lnTo>
                      <a:pt x="0" y="236"/>
                    </a:lnTo>
                    <a:lnTo>
                      <a:pt x="66" y="240"/>
                    </a:lnTo>
                    <a:lnTo>
                      <a:pt x="76" y="224"/>
                    </a:lnTo>
                    <a:lnTo>
                      <a:pt x="86" y="214"/>
                    </a:lnTo>
                    <a:lnTo>
                      <a:pt x="106" y="214"/>
                    </a:lnTo>
                    <a:lnTo>
                      <a:pt x="158" y="158"/>
                    </a:lnTo>
                    <a:lnTo>
                      <a:pt x="160" y="134"/>
                    </a:lnTo>
                    <a:lnTo>
                      <a:pt x="196" y="108"/>
                    </a:lnTo>
                    <a:lnTo>
                      <a:pt x="206" y="78"/>
                    </a:lnTo>
                    <a:lnTo>
                      <a:pt x="228" y="82"/>
                    </a:lnTo>
                    <a:lnTo>
                      <a:pt x="236" y="110"/>
                    </a:lnTo>
                    <a:lnTo>
                      <a:pt x="254" y="108"/>
                    </a:lnTo>
                    <a:lnTo>
                      <a:pt x="248" y="66"/>
                    </a:lnTo>
                    <a:lnTo>
                      <a:pt x="262" y="70"/>
                    </a:lnTo>
                    <a:lnTo>
                      <a:pt x="268" y="56"/>
                    </a:lnTo>
                    <a:lnTo>
                      <a:pt x="288" y="56"/>
                    </a:lnTo>
                    <a:lnTo>
                      <a:pt x="294" y="44"/>
                    </a:lnTo>
                    <a:lnTo>
                      <a:pt x="326" y="44"/>
                    </a:lnTo>
                    <a:lnTo>
                      <a:pt x="338" y="32"/>
                    </a:lnTo>
                    <a:lnTo>
                      <a:pt x="354" y="42"/>
                    </a:lnTo>
                    <a:lnTo>
                      <a:pt x="426" y="42"/>
                    </a:lnTo>
                    <a:lnTo>
                      <a:pt x="426" y="16"/>
                    </a:lnTo>
                    <a:lnTo>
                      <a:pt x="444" y="16"/>
                    </a:lnTo>
                    <a:lnTo>
                      <a:pt x="452" y="0"/>
                    </a:lnTo>
                    <a:lnTo>
                      <a:pt x="502" y="0"/>
                    </a:lnTo>
                    <a:lnTo>
                      <a:pt x="500" y="40"/>
                    </a:lnTo>
                    <a:lnTo>
                      <a:pt x="476" y="44"/>
                    </a:lnTo>
                    <a:lnTo>
                      <a:pt x="478" y="66"/>
                    </a:lnTo>
                    <a:lnTo>
                      <a:pt x="532" y="70"/>
                    </a:lnTo>
                    <a:lnTo>
                      <a:pt x="516" y="82"/>
                    </a:lnTo>
                    <a:lnTo>
                      <a:pt x="516" y="96"/>
                    </a:lnTo>
                    <a:lnTo>
                      <a:pt x="502" y="112"/>
                    </a:lnTo>
                    <a:lnTo>
                      <a:pt x="502" y="134"/>
                    </a:lnTo>
                    <a:lnTo>
                      <a:pt x="528" y="134"/>
                    </a:lnTo>
                    <a:lnTo>
                      <a:pt x="542" y="114"/>
                    </a:lnTo>
                    <a:lnTo>
                      <a:pt x="580" y="120"/>
                    </a:lnTo>
                    <a:lnTo>
                      <a:pt x="582" y="136"/>
                    </a:lnTo>
                    <a:lnTo>
                      <a:pt x="598" y="158"/>
                    </a:lnTo>
                    <a:lnTo>
                      <a:pt x="612" y="172"/>
                    </a:lnTo>
                    <a:lnTo>
                      <a:pt x="624" y="186"/>
                    </a:lnTo>
                    <a:lnTo>
                      <a:pt x="636" y="184"/>
                    </a:lnTo>
                    <a:lnTo>
                      <a:pt x="636" y="212"/>
                    </a:lnTo>
                    <a:lnTo>
                      <a:pt x="618" y="216"/>
                    </a:lnTo>
                    <a:lnTo>
                      <a:pt x="618" y="250"/>
                    </a:lnTo>
                    <a:lnTo>
                      <a:pt x="600" y="264"/>
                    </a:lnTo>
                    <a:lnTo>
                      <a:pt x="532" y="266"/>
                    </a:lnTo>
                    <a:lnTo>
                      <a:pt x="528" y="280"/>
                    </a:lnTo>
                    <a:lnTo>
                      <a:pt x="504" y="278"/>
                    </a:lnTo>
                    <a:lnTo>
                      <a:pt x="498" y="294"/>
                    </a:lnTo>
                    <a:lnTo>
                      <a:pt x="474" y="286"/>
                    </a:lnTo>
                    <a:lnTo>
                      <a:pt x="478" y="250"/>
                    </a:lnTo>
                    <a:lnTo>
                      <a:pt x="455" y="248"/>
                    </a:lnTo>
                    <a:lnTo>
                      <a:pt x="449" y="215"/>
                    </a:lnTo>
                    <a:lnTo>
                      <a:pt x="476" y="208"/>
                    </a:lnTo>
                    <a:lnTo>
                      <a:pt x="479" y="191"/>
                    </a:lnTo>
                    <a:lnTo>
                      <a:pt x="466" y="185"/>
                    </a:lnTo>
                    <a:lnTo>
                      <a:pt x="463" y="170"/>
                    </a:lnTo>
                    <a:lnTo>
                      <a:pt x="442" y="170"/>
                    </a:lnTo>
                    <a:lnTo>
                      <a:pt x="431" y="187"/>
                    </a:lnTo>
                    <a:lnTo>
                      <a:pt x="403" y="182"/>
                    </a:lnTo>
                    <a:lnTo>
                      <a:pt x="396" y="200"/>
                    </a:lnTo>
                    <a:lnTo>
                      <a:pt x="368" y="198"/>
                    </a:lnTo>
                    <a:lnTo>
                      <a:pt x="356" y="227"/>
                    </a:lnTo>
                    <a:lnTo>
                      <a:pt x="329" y="219"/>
                    </a:lnTo>
                    <a:lnTo>
                      <a:pt x="313" y="245"/>
                    </a:lnTo>
                    <a:lnTo>
                      <a:pt x="304" y="253"/>
                    </a:lnTo>
                    <a:lnTo>
                      <a:pt x="288" y="246"/>
                    </a:lnTo>
                    <a:lnTo>
                      <a:pt x="277" y="260"/>
                    </a:lnTo>
                    <a:lnTo>
                      <a:pt x="259" y="263"/>
                    </a:lnTo>
                    <a:lnTo>
                      <a:pt x="254" y="290"/>
                    </a:lnTo>
                    <a:lnTo>
                      <a:pt x="238" y="292"/>
                    </a:lnTo>
                    <a:lnTo>
                      <a:pt x="241" y="325"/>
                    </a:lnTo>
                    <a:lnTo>
                      <a:pt x="216" y="327"/>
                    </a:lnTo>
                    <a:lnTo>
                      <a:pt x="210" y="344"/>
                    </a:lnTo>
                    <a:lnTo>
                      <a:pt x="104" y="342"/>
                    </a:lnTo>
                    <a:lnTo>
                      <a:pt x="91" y="359"/>
                    </a:lnTo>
                    <a:lnTo>
                      <a:pt x="54" y="35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57DFF953-2EBF-7C2A-20D8-141B69917C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86801" y="2598232"/>
                <a:ext cx="421451" cy="182648"/>
              </a:xfrm>
              <a:custGeom>
                <a:avLst/>
                <a:gdLst>
                  <a:gd name="T0" fmla="*/ 2 w 330"/>
                  <a:gd name="T1" fmla="*/ 1 h 142"/>
                  <a:gd name="T2" fmla="*/ 2 w 330"/>
                  <a:gd name="T3" fmla="*/ 1 h 142"/>
                  <a:gd name="T4" fmla="*/ 2 w 330"/>
                  <a:gd name="T5" fmla="*/ 1 h 142"/>
                  <a:gd name="T6" fmla="*/ 2 w 330"/>
                  <a:gd name="T7" fmla="*/ 1 h 142"/>
                  <a:gd name="T8" fmla="*/ 0 w 330"/>
                  <a:gd name="T9" fmla="*/ 1 h 142"/>
                  <a:gd name="T10" fmla="*/ 2 w 330"/>
                  <a:gd name="T11" fmla="*/ 1 h 142"/>
                  <a:gd name="T12" fmla="*/ 2 w 330"/>
                  <a:gd name="T13" fmla="*/ 1 h 142"/>
                  <a:gd name="T14" fmla="*/ 2 w 330"/>
                  <a:gd name="T15" fmla="*/ 1 h 142"/>
                  <a:gd name="T16" fmla="*/ 2 w 330"/>
                  <a:gd name="T17" fmla="*/ 1 h 142"/>
                  <a:gd name="T18" fmla="*/ 2 w 330"/>
                  <a:gd name="T19" fmla="*/ 1 h 142"/>
                  <a:gd name="T20" fmla="*/ 2 w 330"/>
                  <a:gd name="T21" fmla="*/ 1 h 142"/>
                  <a:gd name="T22" fmla="*/ 2 w 330"/>
                  <a:gd name="T23" fmla="*/ 1 h 142"/>
                  <a:gd name="T24" fmla="*/ 2 w 330"/>
                  <a:gd name="T25" fmla="*/ 1 h 142"/>
                  <a:gd name="T26" fmla="*/ 2 w 330"/>
                  <a:gd name="T27" fmla="*/ 1 h 142"/>
                  <a:gd name="T28" fmla="*/ 2 w 330"/>
                  <a:gd name="T29" fmla="*/ 1 h 142"/>
                  <a:gd name="T30" fmla="*/ 2 w 330"/>
                  <a:gd name="T31" fmla="*/ 1 h 142"/>
                  <a:gd name="T32" fmla="*/ 2 w 330"/>
                  <a:gd name="T33" fmla="*/ 1 h 142"/>
                  <a:gd name="T34" fmla="*/ 2 w 330"/>
                  <a:gd name="T35" fmla="*/ 1 h 142"/>
                  <a:gd name="T36" fmla="*/ 2 w 330"/>
                  <a:gd name="T37" fmla="*/ 1 h 142"/>
                  <a:gd name="T38" fmla="*/ 2 w 330"/>
                  <a:gd name="T39" fmla="*/ 0 h 142"/>
                  <a:gd name="T40" fmla="*/ 2 w 330"/>
                  <a:gd name="T41" fmla="*/ 1 h 142"/>
                  <a:gd name="T42" fmla="*/ 2 w 330"/>
                  <a:gd name="T43" fmla="*/ 1 h 142"/>
                  <a:gd name="T44" fmla="*/ 2 w 330"/>
                  <a:gd name="T45" fmla="*/ 1 h 142"/>
                  <a:gd name="T46" fmla="*/ 2 w 330"/>
                  <a:gd name="T47" fmla="*/ 1 h 142"/>
                  <a:gd name="T48" fmla="*/ 2 w 330"/>
                  <a:gd name="T49" fmla="*/ 1 h 142"/>
                  <a:gd name="T50" fmla="*/ 2 w 330"/>
                  <a:gd name="T51" fmla="*/ 1 h 142"/>
                  <a:gd name="T52" fmla="*/ 2 w 330"/>
                  <a:gd name="T53" fmla="*/ 1 h 142"/>
                  <a:gd name="T54" fmla="*/ 2 w 330"/>
                  <a:gd name="T55" fmla="*/ 1 h 142"/>
                  <a:gd name="T56" fmla="*/ 2 w 330"/>
                  <a:gd name="T57" fmla="*/ 1 h 142"/>
                  <a:gd name="T58" fmla="*/ 2 w 330"/>
                  <a:gd name="T59" fmla="*/ 1 h 142"/>
                  <a:gd name="T60" fmla="*/ 2 w 330"/>
                  <a:gd name="T61" fmla="*/ 1 h 142"/>
                  <a:gd name="T62" fmla="*/ 2 w 330"/>
                  <a:gd name="T63" fmla="*/ 1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142"/>
                  <a:gd name="T98" fmla="*/ 330 w 330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142">
                    <a:moveTo>
                      <a:pt x="28" y="140"/>
                    </a:moveTo>
                    <a:lnTo>
                      <a:pt x="29" y="127"/>
                    </a:lnTo>
                    <a:lnTo>
                      <a:pt x="12" y="125"/>
                    </a:lnTo>
                    <a:lnTo>
                      <a:pt x="15" y="110"/>
                    </a:lnTo>
                    <a:lnTo>
                      <a:pt x="0" y="112"/>
                    </a:lnTo>
                    <a:lnTo>
                      <a:pt x="2" y="34"/>
                    </a:lnTo>
                    <a:lnTo>
                      <a:pt x="15" y="47"/>
                    </a:lnTo>
                    <a:lnTo>
                      <a:pt x="51" y="47"/>
                    </a:lnTo>
                    <a:lnTo>
                      <a:pt x="68" y="34"/>
                    </a:lnTo>
                    <a:lnTo>
                      <a:pt x="91" y="33"/>
                    </a:lnTo>
                    <a:lnTo>
                      <a:pt x="100" y="44"/>
                    </a:lnTo>
                    <a:lnTo>
                      <a:pt x="112" y="48"/>
                    </a:lnTo>
                    <a:lnTo>
                      <a:pt x="142" y="44"/>
                    </a:lnTo>
                    <a:lnTo>
                      <a:pt x="150" y="62"/>
                    </a:lnTo>
                    <a:lnTo>
                      <a:pt x="166" y="60"/>
                    </a:lnTo>
                    <a:lnTo>
                      <a:pt x="182" y="38"/>
                    </a:lnTo>
                    <a:lnTo>
                      <a:pt x="210" y="34"/>
                    </a:lnTo>
                    <a:lnTo>
                      <a:pt x="210" y="22"/>
                    </a:lnTo>
                    <a:lnTo>
                      <a:pt x="223" y="18"/>
                    </a:lnTo>
                    <a:lnTo>
                      <a:pt x="222" y="0"/>
                    </a:lnTo>
                    <a:lnTo>
                      <a:pt x="262" y="2"/>
                    </a:lnTo>
                    <a:lnTo>
                      <a:pt x="265" y="26"/>
                    </a:lnTo>
                    <a:lnTo>
                      <a:pt x="276" y="36"/>
                    </a:lnTo>
                    <a:lnTo>
                      <a:pt x="278" y="64"/>
                    </a:lnTo>
                    <a:lnTo>
                      <a:pt x="302" y="65"/>
                    </a:lnTo>
                    <a:lnTo>
                      <a:pt x="306" y="84"/>
                    </a:lnTo>
                    <a:lnTo>
                      <a:pt x="330" y="86"/>
                    </a:lnTo>
                    <a:lnTo>
                      <a:pt x="329" y="110"/>
                    </a:lnTo>
                    <a:lnTo>
                      <a:pt x="320" y="124"/>
                    </a:lnTo>
                    <a:lnTo>
                      <a:pt x="236" y="126"/>
                    </a:lnTo>
                    <a:lnTo>
                      <a:pt x="230" y="142"/>
                    </a:lnTo>
                    <a:lnTo>
                      <a:pt x="28" y="14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10">
                <a:extLst>
                  <a:ext uri="{FF2B5EF4-FFF2-40B4-BE49-F238E27FC236}">
                    <a16:creationId xmlns:a16="http://schemas.microsoft.com/office/drawing/2014/main" id="{7A37FEC3-095F-527E-16B7-B0586E1D44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50704" y="2867035"/>
                <a:ext cx="172643" cy="379082"/>
              </a:xfrm>
              <a:custGeom>
                <a:avLst/>
                <a:gdLst>
                  <a:gd name="T0" fmla="*/ 2 w 136"/>
                  <a:gd name="T1" fmla="*/ 1 h 296"/>
                  <a:gd name="T2" fmla="*/ 2 w 136"/>
                  <a:gd name="T3" fmla="*/ 1 h 296"/>
                  <a:gd name="T4" fmla="*/ 2 w 136"/>
                  <a:gd name="T5" fmla="*/ 1 h 296"/>
                  <a:gd name="T6" fmla="*/ 2 w 136"/>
                  <a:gd name="T7" fmla="*/ 1 h 296"/>
                  <a:gd name="T8" fmla="*/ 2 w 136"/>
                  <a:gd name="T9" fmla="*/ 1 h 296"/>
                  <a:gd name="T10" fmla="*/ 2 w 136"/>
                  <a:gd name="T11" fmla="*/ 1 h 296"/>
                  <a:gd name="T12" fmla="*/ 2 w 136"/>
                  <a:gd name="T13" fmla="*/ 1 h 296"/>
                  <a:gd name="T14" fmla="*/ 2 w 136"/>
                  <a:gd name="T15" fmla="*/ 1 h 296"/>
                  <a:gd name="T16" fmla="*/ 2 w 136"/>
                  <a:gd name="T17" fmla="*/ 1 h 296"/>
                  <a:gd name="T18" fmla="*/ 0 w 136"/>
                  <a:gd name="T19" fmla="*/ 1 h 296"/>
                  <a:gd name="T20" fmla="*/ 2 w 136"/>
                  <a:gd name="T21" fmla="*/ 1 h 296"/>
                  <a:gd name="T22" fmla="*/ 2 w 136"/>
                  <a:gd name="T23" fmla="*/ 1 h 296"/>
                  <a:gd name="T24" fmla="*/ 2 w 136"/>
                  <a:gd name="T25" fmla="*/ 1 h 296"/>
                  <a:gd name="T26" fmla="*/ 2 w 136"/>
                  <a:gd name="T27" fmla="*/ 1 h 296"/>
                  <a:gd name="T28" fmla="*/ 2 w 136"/>
                  <a:gd name="T29" fmla="*/ 0 h 296"/>
                  <a:gd name="T30" fmla="*/ 2 w 136"/>
                  <a:gd name="T31" fmla="*/ 1 h 296"/>
                  <a:gd name="T32" fmla="*/ 2 w 136"/>
                  <a:gd name="T33" fmla="*/ 1 h 296"/>
                  <a:gd name="T34" fmla="*/ 2 w 136"/>
                  <a:gd name="T35" fmla="*/ 1 h 296"/>
                  <a:gd name="T36" fmla="*/ 2 w 136"/>
                  <a:gd name="T37" fmla="*/ 1 h 296"/>
                  <a:gd name="T38" fmla="*/ 2 w 136"/>
                  <a:gd name="T39" fmla="*/ 1 h 296"/>
                  <a:gd name="T40" fmla="*/ 2 w 136"/>
                  <a:gd name="T41" fmla="*/ 1 h 296"/>
                  <a:gd name="T42" fmla="*/ 2 w 136"/>
                  <a:gd name="T43" fmla="*/ 1 h 296"/>
                  <a:gd name="T44" fmla="*/ 2 w 136"/>
                  <a:gd name="T45" fmla="*/ 1 h 296"/>
                  <a:gd name="T46" fmla="*/ 2 w 136"/>
                  <a:gd name="T47" fmla="*/ 1 h 296"/>
                  <a:gd name="T48" fmla="*/ 2 w 136"/>
                  <a:gd name="T49" fmla="*/ 1 h 296"/>
                  <a:gd name="T50" fmla="*/ 2 w 136"/>
                  <a:gd name="T51" fmla="*/ 1 h 296"/>
                  <a:gd name="T52" fmla="*/ 2 w 136"/>
                  <a:gd name="T53" fmla="*/ 1 h 296"/>
                  <a:gd name="T54" fmla="*/ 2 w 136"/>
                  <a:gd name="T55" fmla="*/ 1 h 296"/>
                  <a:gd name="T56" fmla="*/ 2 w 136"/>
                  <a:gd name="T57" fmla="*/ 1 h 296"/>
                  <a:gd name="T58" fmla="*/ 2 w 136"/>
                  <a:gd name="T59" fmla="*/ 1 h 296"/>
                  <a:gd name="T60" fmla="*/ 2 w 136"/>
                  <a:gd name="T61" fmla="*/ 1 h 296"/>
                  <a:gd name="T62" fmla="*/ 2 w 136"/>
                  <a:gd name="T63" fmla="*/ 1 h 296"/>
                  <a:gd name="T64" fmla="*/ 2 w 136"/>
                  <a:gd name="T65" fmla="*/ 1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296"/>
                  <a:gd name="T101" fmla="*/ 136 w 136"/>
                  <a:gd name="T102" fmla="*/ 296 h 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296">
                    <a:moveTo>
                      <a:pt x="94" y="296"/>
                    </a:moveTo>
                    <a:lnTo>
                      <a:pt x="56" y="296"/>
                    </a:lnTo>
                    <a:lnTo>
                      <a:pt x="58" y="276"/>
                    </a:lnTo>
                    <a:lnTo>
                      <a:pt x="42" y="268"/>
                    </a:lnTo>
                    <a:lnTo>
                      <a:pt x="42" y="220"/>
                    </a:lnTo>
                    <a:lnTo>
                      <a:pt x="26" y="212"/>
                    </a:lnTo>
                    <a:lnTo>
                      <a:pt x="34" y="154"/>
                    </a:lnTo>
                    <a:lnTo>
                      <a:pt x="16" y="152"/>
                    </a:lnTo>
                    <a:lnTo>
                      <a:pt x="18" y="124"/>
                    </a:lnTo>
                    <a:lnTo>
                      <a:pt x="0" y="104"/>
                    </a:lnTo>
                    <a:lnTo>
                      <a:pt x="5" y="71"/>
                    </a:lnTo>
                    <a:lnTo>
                      <a:pt x="19" y="47"/>
                    </a:lnTo>
                    <a:lnTo>
                      <a:pt x="31" y="37"/>
                    </a:lnTo>
                    <a:lnTo>
                      <a:pt x="48" y="20"/>
                    </a:lnTo>
                    <a:lnTo>
                      <a:pt x="68" y="0"/>
                    </a:lnTo>
                    <a:lnTo>
                      <a:pt x="92" y="23"/>
                    </a:lnTo>
                    <a:lnTo>
                      <a:pt x="108" y="38"/>
                    </a:lnTo>
                    <a:lnTo>
                      <a:pt x="118" y="50"/>
                    </a:lnTo>
                    <a:lnTo>
                      <a:pt x="136" y="60"/>
                    </a:lnTo>
                    <a:lnTo>
                      <a:pt x="134" y="82"/>
                    </a:lnTo>
                    <a:lnTo>
                      <a:pt x="124" y="92"/>
                    </a:lnTo>
                    <a:lnTo>
                      <a:pt x="122" y="120"/>
                    </a:lnTo>
                    <a:lnTo>
                      <a:pt x="136" y="128"/>
                    </a:lnTo>
                    <a:lnTo>
                      <a:pt x="136" y="148"/>
                    </a:lnTo>
                    <a:lnTo>
                      <a:pt x="122" y="154"/>
                    </a:lnTo>
                    <a:lnTo>
                      <a:pt x="122" y="180"/>
                    </a:lnTo>
                    <a:lnTo>
                      <a:pt x="110" y="182"/>
                    </a:lnTo>
                    <a:lnTo>
                      <a:pt x="108" y="202"/>
                    </a:lnTo>
                    <a:lnTo>
                      <a:pt x="94" y="206"/>
                    </a:lnTo>
                    <a:lnTo>
                      <a:pt x="98" y="254"/>
                    </a:lnTo>
                    <a:lnTo>
                      <a:pt x="114" y="262"/>
                    </a:lnTo>
                    <a:lnTo>
                      <a:pt x="110" y="280"/>
                    </a:lnTo>
                    <a:lnTo>
                      <a:pt x="94" y="29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11">
                <a:extLst>
                  <a:ext uri="{FF2B5EF4-FFF2-40B4-BE49-F238E27FC236}">
                    <a16:creationId xmlns:a16="http://schemas.microsoft.com/office/drawing/2014/main" id="{7195C3B8-392F-F7E0-75B6-F4F6616F7A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37026" y="2661986"/>
                <a:ext cx="255579" cy="284311"/>
              </a:xfrm>
              <a:custGeom>
                <a:avLst/>
                <a:gdLst>
                  <a:gd name="T0" fmla="*/ 0 w 200"/>
                  <a:gd name="T1" fmla="*/ 1 h 222"/>
                  <a:gd name="T2" fmla="*/ 2 w 200"/>
                  <a:gd name="T3" fmla="*/ 1 h 222"/>
                  <a:gd name="T4" fmla="*/ 2 w 200"/>
                  <a:gd name="T5" fmla="*/ 1 h 222"/>
                  <a:gd name="T6" fmla="*/ 2 w 200"/>
                  <a:gd name="T7" fmla="*/ 1 h 222"/>
                  <a:gd name="T8" fmla="*/ 2 w 200"/>
                  <a:gd name="T9" fmla="*/ 1 h 222"/>
                  <a:gd name="T10" fmla="*/ 2 w 200"/>
                  <a:gd name="T11" fmla="*/ 1 h 222"/>
                  <a:gd name="T12" fmla="*/ 2 w 200"/>
                  <a:gd name="T13" fmla="*/ 1 h 222"/>
                  <a:gd name="T14" fmla="*/ 2 w 200"/>
                  <a:gd name="T15" fmla="*/ 1 h 222"/>
                  <a:gd name="T16" fmla="*/ 2 w 200"/>
                  <a:gd name="T17" fmla="*/ 1 h 222"/>
                  <a:gd name="T18" fmla="*/ 2 w 200"/>
                  <a:gd name="T19" fmla="*/ 1 h 222"/>
                  <a:gd name="T20" fmla="*/ 2 w 200"/>
                  <a:gd name="T21" fmla="*/ 1 h 222"/>
                  <a:gd name="T22" fmla="*/ 2 w 200"/>
                  <a:gd name="T23" fmla="*/ 1 h 222"/>
                  <a:gd name="T24" fmla="*/ 2 w 200"/>
                  <a:gd name="T25" fmla="*/ 1 h 222"/>
                  <a:gd name="T26" fmla="*/ 2 w 200"/>
                  <a:gd name="T27" fmla="*/ 1 h 222"/>
                  <a:gd name="T28" fmla="*/ 2 w 200"/>
                  <a:gd name="T29" fmla="*/ 1 h 222"/>
                  <a:gd name="T30" fmla="*/ 2 w 200"/>
                  <a:gd name="T31" fmla="*/ 1 h 222"/>
                  <a:gd name="T32" fmla="*/ 2 w 200"/>
                  <a:gd name="T33" fmla="*/ 0 h 222"/>
                  <a:gd name="T34" fmla="*/ 2 w 200"/>
                  <a:gd name="T35" fmla="*/ 1 h 222"/>
                  <a:gd name="T36" fmla="*/ 2 w 200"/>
                  <a:gd name="T37" fmla="*/ 1 h 222"/>
                  <a:gd name="T38" fmla="*/ 2 w 200"/>
                  <a:gd name="T39" fmla="*/ 1 h 222"/>
                  <a:gd name="T40" fmla="*/ 2 w 200"/>
                  <a:gd name="T41" fmla="*/ 1 h 222"/>
                  <a:gd name="T42" fmla="*/ 2 w 200"/>
                  <a:gd name="T43" fmla="*/ 1 h 222"/>
                  <a:gd name="T44" fmla="*/ 2 w 200"/>
                  <a:gd name="T45" fmla="*/ 1 h 222"/>
                  <a:gd name="T46" fmla="*/ 2 w 200"/>
                  <a:gd name="T47" fmla="*/ 1 h 222"/>
                  <a:gd name="T48" fmla="*/ 2 w 200"/>
                  <a:gd name="T49" fmla="*/ 1 h 222"/>
                  <a:gd name="T50" fmla="*/ 2 w 200"/>
                  <a:gd name="T51" fmla="*/ 1 h 222"/>
                  <a:gd name="T52" fmla="*/ 2 w 200"/>
                  <a:gd name="T53" fmla="*/ 1 h 222"/>
                  <a:gd name="T54" fmla="*/ 2 w 200"/>
                  <a:gd name="T55" fmla="*/ 1 h 222"/>
                  <a:gd name="T56" fmla="*/ 2 w 200"/>
                  <a:gd name="T57" fmla="*/ 1 h 222"/>
                  <a:gd name="T58" fmla="*/ 2 w 200"/>
                  <a:gd name="T59" fmla="*/ 1 h 222"/>
                  <a:gd name="T60" fmla="*/ 0 w 200"/>
                  <a:gd name="T61" fmla="*/ 1 h 2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"/>
                  <a:gd name="T94" fmla="*/ 0 h 222"/>
                  <a:gd name="T95" fmla="*/ 200 w 200"/>
                  <a:gd name="T96" fmla="*/ 222 h 2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" h="222">
                    <a:moveTo>
                      <a:pt x="0" y="158"/>
                    </a:moveTo>
                    <a:lnTo>
                      <a:pt x="14" y="140"/>
                    </a:lnTo>
                    <a:lnTo>
                      <a:pt x="12" y="112"/>
                    </a:lnTo>
                    <a:lnTo>
                      <a:pt x="28" y="110"/>
                    </a:lnTo>
                    <a:lnTo>
                      <a:pt x="26" y="85"/>
                    </a:lnTo>
                    <a:lnTo>
                      <a:pt x="40" y="80"/>
                    </a:lnTo>
                    <a:lnTo>
                      <a:pt x="58" y="50"/>
                    </a:lnTo>
                    <a:lnTo>
                      <a:pt x="68" y="40"/>
                    </a:lnTo>
                    <a:lnTo>
                      <a:pt x="84" y="35"/>
                    </a:lnTo>
                    <a:lnTo>
                      <a:pt x="100" y="25"/>
                    </a:lnTo>
                    <a:lnTo>
                      <a:pt x="107" y="9"/>
                    </a:lnTo>
                    <a:lnTo>
                      <a:pt x="126" y="13"/>
                    </a:lnTo>
                    <a:lnTo>
                      <a:pt x="134" y="25"/>
                    </a:lnTo>
                    <a:lnTo>
                      <a:pt x="147" y="23"/>
                    </a:lnTo>
                    <a:lnTo>
                      <a:pt x="170" y="29"/>
                    </a:lnTo>
                    <a:lnTo>
                      <a:pt x="164" y="13"/>
                    </a:lnTo>
                    <a:lnTo>
                      <a:pt x="162" y="0"/>
                    </a:lnTo>
                    <a:lnTo>
                      <a:pt x="178" y="18"/>
                    </a:lnTo>
                    <a:lnTo>
                      <a:pt x="190" y="36"/>
                    </a:lnTo>
                    <a:lnTo>
                      <a:pt x="190" y="48"/>
                    </a:lnTo>
                    <a:lnTo>
                      <a:pt x="200" y="64"/>
                    </a:lnTo>
                    <a:lnTo>
                      <a:pt x="198" y="116"/>
                    </a:lnTo>
                    <a:lnTo>
                      <a:pt x="174" y="114"/>
                    </a:lnTo>
                    <a:lnTo>
                      <a:pt x="170" y="146"/>
                    </a:lnTo>
                    <a:lnTo>
                      <a:pt x="160" y="158"/>
                    </a:lnTo>
                    <a:lnTo>
                      <a:pt x="158" y="188"/>
                    </a:lnTo>
                    <a:lnTo>
                      <a:pt x="146" y="188"/>
                    </a:lnTo>
                    <a:lnTo>
                      <a:pt x="144" y="222"/>
                    </a:lnTo>
                    <a:lnTo>
                      <a:pt x="58" y="218"/>
                    </a:lnTo>
                    <a:lnTo>
                      <a:pt x="22" y="181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5C5B8431-7457-3E48-2B0B-D64DA44E60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1823" y="856179"/>
                <a:ext cx="1012161" cy="787456"/>
              </a:xfrm>
              <a:custGeom>
                <a:avLst/>
                <a:gdLst>
                  <a:gd name="T0" fmla="*/ 2 w 792"/>
                  <a:gd name="T1" fmla="*/ 1 h 614"/>
                  <a:gd name="T2" fmla="*/ 2 w 792"/>
                  <a:gd name="T3" fmla="*/ 1 h 614"/>
                  <a:gd name="T4" fmla="*/ 2 w 792"/>
                  <a:gd name="T5" fmla="*/ 1 h 614"/>
                  <a:gd name="T6" fmla="*/ 2 w 792"/>
                  <a:gd name="T7" fmla="*/ 1 h 614"/>
                  <a:gd name="T8" fmla="*/ 2 w 792"/>
                  <a:gd name="T9" fmla="*/ 1 h 614"/>
                  <a:gd name="T10" fmla="*/ 2 w 792"/>
                  <a:gd name="T11" fmla="*/ 1 h 614"/>
                  <a:gd name="T12" fmla="*/ 2 w 792"/>
                  <a:gd name="T13" fmla="*/ 1 h 614"/>
                  <a:gd name="T14" fmla="*/ 2 w 792"/>
                  <a:gd name="T15" fmla="*/ 1 h 614"/>
                  <a:gd name="T16" fmla="*/ 2 w 792"/>
                  <a:gd name="T17" fmla="*/ 1 h 614"/>
                  <a:gd name="T18" fmla="*/ 2 w 792"/>
                  <a:gd name="T19" fmla="*/ 1 h 614"/>
                  <a:gd name="T20" fmla="*/ 2 w 792"/>
                  <a:gd name="T21" fmla="*/ 1 h 614"/>
                  <a:gd name="T22" fmla="*/ 2 w 792"/>
                  <a:gd name="T23" fmla="*/ 1 h 614"/>
                  <a:gd name="T24" fmla="*/ 2 w 792"/>
                  <a:gd name="T25" fmla="*/ 1 h 614"/>
                  <a:gd name="T26" fmla="*/ 2 w 792"/>
                  <a:gd name="T27" fmla="*/ 1 h 614"/>
                  <a:gd name="T28" fmla="*/ 2 w 792"/>
                  <a:gd name="T29" fmla="*/ 1 h 614"/>
                  <a:gd name="T30" fmla="*/ 2 w 792"/>
                  <a:gd name="T31" fmla="*/ 1 h 614"/>
                  <a:gd name="T32" fmla="*/ 2 w 792"/>
                  <a:gd name="T33" fmla="*/ 1 h 614"/>
                  <a:gd name="T34" fmla="*/ 2 w 792"/>
                  <a:gd name="T35" fmla="*/ 1 h 614"/>
                  <a:gd name="T36" fmla="*/ 2 w 792"/>
                  <a:gd name="T37" fmla="*/ 1 h 614"/>
                  <a:gd name="T38" fmla="*/ 2 w 792"/>
                  <a:gd name="T39" fmla="*/ 1 h 614"/>
                  <a:gd name="T40" fmla="*/ 2 w 792"/>
                  <a:gd name="T41" fmla="*/ 1 h 614"/>
                  <a:gd name="T42" fmla="*/ 2 w 792"/>
                  <a:gd name="T43" fmla="*/ 1 h 614"/>
                  <a:gd name="T44" fmla="*/ 2 w 792"/>
                  <a:gd name="T45" fmla="*/ 1 h 614"/>
                  <a:gd name="T46" fmla="*/ 2 w 792"/>
                  <a:gd name="T47" fmla="*/ 1 h 614"/>
                  <a:gd name="T48" fmla="*/ 2 w 792"/>
                  <a:gd name="T49" fmla="*/ 1 h 614"/>
                  <a:gd name="T50" fmla="*/ 2 w 792"/>
                  <a:gd name="T51" fmla="*/ 1 h 614"/>
                  <a:gd name="T52" fmla="*/ 2 w 792"/>
                  <a:gd name="T53" fmla="*/ 1 h 614"/>
                  <a:gd name="T54" fmla="*/ 2 w 792"/>
                  <a:gd name="T55" fmla="*/ 1 h 614"/>
                  <a:gd name="T56" fmla="*/ 2 w 792"/>
                  <a:gd name="T57" fmla="*/ 1 h 614"/>
                  <a:gd name="T58" fmla="*/ 2 w 792"/>
                  <a:gd name="T59" fmla="*/ 1 h 614"/>
                  <a:gd name="T60" fmla="*/ 2 w 792"/>
                  <a:gd name="T61" fmla="*/ 1 h 614"/>
                  <a:gd name="T62" fmla="*/ 2 w 792"/>
                  <a:gd name="T63" fmla="*/ 1 h 614"/>
                  <a:gd name="T64" fmla="*/ 2 w 792"/>
                  <a:gd name="T65" fmla="*/ 1 h 614"/>
                  <a:gd name="T66" fmla="*/ 2 w 792"/>
                  <a:gd name="T67" fmla="*/ 1 h 614"/>
                  <a:gd name="T68" fmla="*/ 2 w 792"/>
                  <a:gd name="T69" fmla="*/ 1 h 614"/>
                  <a:gd name="T70" fmla="*/ 2 w 792"/>
                  <a:gd name="T71" fmla="*/ 1 h 614"/>
                  <a:gd name="T72" fmla="*/ 2 w 792"/>
                  <a:gd name="T73" fmla="*/ 1 h 614"/>
                  <a:gd name="T74" fmla="*/ 2 w 792"/>
                  <a:gd name="T75" fmla="*/ 1 h 614"/>
                  <a:gd name="T76" fmla="*/ 2 w 792"/>
                  <a:gd name="T77" fmla="*/ 1 h 614"/>
                  <a:gd name="T78" fmla="*/ 2 w 792"/>
                  <a:gd name="T79" fmla="*/ 1 h 614"/>
                  <a:gd name="T80" fmla="*/ 2 w 792"/>
                  <a:gd name="T81" fmla="*/ 1 h 614"/>
                  <a:gd name="T82" fmla="*/ 2 w 792"/>
                  <a:gd name="T83" fmla="*/ 1 h 614"/>
                  <a:gd name="T84" fmla="*/ 2 w 792"/>
                  <a:gd name="T85" fmla="*/ 1 h 6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92"/>
                  <a:gd name="T130" fmla="*/ 0 h 614"/>
                  <a:gd name="T131" fmla="*/ 792 w 792"/>
                  <a:gd name="T132" fmla="*/ 614 h 6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92" h="614">
                    <a:moveTo>
                      <a:pt x="14" y="86"/>
                    </a:moveTo>
                    <a:lnTo>
                      <a:pt x="42" y="62"/>
                    </a:lnTo>
                    <a:lnTo>
                      <a:pt x="60" y="46"/>
                    </a:lnTo>
                    <a:lnTo>
                      <a:pt x="66" y="32"/>
                    </a:lnTo>
                    <a:lnTo>
                      <a:pt x="118" y="32"/>
                    </a:lnTo>
                    <a:lnTo>
                      <a:pt x="126" y="44"/>
                    </a:lnTo>
                    <a:lnTo>
                      <a:pt x="136" y="30"/>
                    </a:lnTo>
                    <a:lnTo>
                      <a:pt x="154" y="30"/>
                    </a:lnTo>
                    <a:lnTo>
                      <a:pt x="158" y="18"/>
                    </a:lnTo>
                    <a:lnTo>
                      <a:pt x="182" y="18"/>
                    </a:lnTo>
                    <a:lnTo>
                      <a:pt x="190" y="0"/>
                    </a:lnTo>
                    <a:lnTo>
                      <a:pt x="286" y="6"/>
                    </a:lnTo>
                    <a:lnTo>
                      <a:pt x="298" y="22"/>
                    </a:lnTo>
                    <a:lnTo>
                      <a:pt x="312" y="28"/>
                    </a:lnTo>
                    <a:lnTo>
                      <a:pt x="316" y="44"/>
                    </a:lnTo>
                    <a:lnTo>
                      <a:pt x="316" y="56"/>
                    </a:lnTo>
                    <a:lnTo>
                      <a:pt x="334" y="68"/>
                    </a:lnTo>
                    <a:lnTo>
                      <a:pt x="344" y="84"/>
                    </a:lnTo>
                    <a:lnTo>
                      <a:pt x="364" y="84"/>
                    </a:lnTo>
                    <a:lnTo>
                      <a:pt x="372" y="96"/>
                    </a:lnTo>
                    <a:lnTo>
                      <a:pt x="396" y="94"/>
                    </a:lnTo>
                    <a:lnTo>
                      <a:pt x="404" y="114"/>
                    </a:lnTo>
                    <a:lnTo>
                      <a:pt x="416" y="124"/>
                    </a:lnTo>
                    <a:lnTo>
                      <a:pt x="416" y="142"/>
                    </a:lnTo>
                    <a:lnTo>
                      <a:pt x="436" y="156"/>
                    </a:lnTo>
                    <a:lnTo>
                      <a:pt x="442" y="166"/>
                    </a:lnTo>
                    <a:lnTo>
                      <a:pt x="452" y="180"/>
                    </a:lnTo>
                    <a:lnTo>
                      <a:pt x="478" y="174"/>
                    </a:lnTo>
                    <a:lnTo>
                      <a:pt x="478" y="190"/>
                    </a:lnTo>
                    <a:lnTo>
                      <a:pt x="490" y="194"/>
                    </a:lnTo>
                    <a:lnTo>
                      <a:pt x="486" y="216"/>
                    </a:lnTo>
                    <a:lnTo>
                      <a:pt x="500" y="210"/>
                    </a:lnTo>
                    <a:lnTo>
                      <a:pt x="500" y="226"/>
                    </a:lnTo>
                    <a:lnTo>
                      <a:pt x="522" y="228"/>
                    </a:lnTo>
                    <a:lnTo>
                      <a:pt x="530" y="212"/>
                    </a:lnTo>
                    <a:lnTo>
                      <a:pt x="548" y="216"/>
                    </a:lnTo>
                    <a:lnTo>
                      <a:pt x="556" y="198"/>
                    </a:lnTo>
                    <a:lnTo>
                      <a:pt x="582" y="202"/>
                    </a:lnTo>
                    <a:lnTo>
                      <a:pt x="586" y="186"/>
                    </a:lnTo>
                    <a:lnTo>
                      <a:pt x="604" y="186"/>
                    </a:lnTo>
                    <a:lnTo>
                      <a:pt x="610" y="174"/>
                    </a:lnTo>
                    <a:lnTo>
                      <a:pt x="644" y="172"/>
                    </a:lnTo>
                    <a:lnTo>
                      <a:pt x="664" y="174"/>
                    </a:lnTo>
                    <a:lnTo>
                      <a:pt x="670" y="160"/>
                    </a:lnTo>
                    <a:lnTo>
                      <a:pt x="690" y="158"/>
                    </a:lnTo>
                    <a:lnTo>
                      <a:pt x="700" y="178"/>
                    </a:lnTo>
                    <a:lnTo>
                      <a:pt x="718" y="174"/>
                    </a:lnTo>
                    <a:lnTo>
                      <a:pt x="728" y="190"/>
                    </a:lnTo>
                    <a:lnTo>
                      <a:pt x="760" y="184"/>
                    </a:lnTo>
                    <a:lnTo>
                      <a:pt x="768" y="202"/>
                    </a:lnTo>
                    <a:lnTo>
                      <a:pt x="778" y="228"/>
                    </a:lnTo>
                    <a:lnTo>
                      <a:pt x="792" y="232"/>
                    </a:lnTo>
                    <a:lnTo>
                      <a:pt x="790" y="264"/>
                    </a:lnTo>
                    <a:lnTo>
                      <a:pt x="774" y="270"/>
                    </a:lnTo>
                    <a:lnTo>
                      <a:pt x="776" y="304"/>
                    </a:lnTo>
                    <a:lnTo>
                      <a:pt x="760" y="314"/>
                    </a:lnTo>
                    <a:lnTo>
                      <a:pt x="750" y="330"/>
                    </a:lnTo>
                    <a:lnTo>
                      <a:pt x="748" y="346"/>
                    </a:lnTo>
                    <a:lnTo>
                      <a:pt x="722" y="350"/>
                    </a:lnTo>
                    <a:lnTo>
                      <a:pt x="712" y="368"/>
                    </a:lnTo>
                    <a:lnTo>
                      <a:pt x="692" y="382"/>
                    </a:lnTo>
                    <a:lnTo>
                      <a:pt x="684" y="398"/>
                    </a:lnTo>
                    <a:lnTo>
                      <a:pt x="668" y="400"/>
                    </a:lnTo>
                    <a:lnTo>
                      <a:pt x="662" y="412"/>
                    </a:lnTo>
                    <a:lnTo>
                      <a:pt x="648" y="414"/>
                    </a:lnTo>
                    <a:lnTo>
                      <a:pt x="630" y="430"/>
                    </a:lnTo>
                    <a:lnTo>
                      <a:pt x="632" y="472"/>
                    </a:lnTo>
                    <a:lnTo>
                      <a:pt x="646" y="482"/>
                    </a:lnTo>
                    <a:lnTo>
                      <a:pt x="664" y="490"/>
                    </a:lnTo>
                    <a:lnTo>
                      <a:pt x="678" y="502"/>
                    </a:lnTo>
                    <a:lnTo>
                      <a:pt x="686" y="528"/>
                    </a:lnTo>
                    <a:lnTo>
                      <a:pt x="682" y="556"/>
                    </a:lnTo>
                    <a:lnTo>
                      <a:pt x="702" y="572"/>
                    </a:lnTo>
                    <a:lnTo>
                      <a:pt x="688" y="584"/>
                    </a:lnTo>
                    <a:lnTo>
                      <a:pt x="682" y="598"/>
                    </a:lnTo>
                    <a:lnTo>
                      <a:pt x="664" y="596"/>
                    </a:lnTo>
                    <a:lnTo>
                      <a:pt x="656" y="610"/>
                    </a:lnTo>
                    <a:lnTo>
                      <a:pt x="636" y="614"/>
                    </a:lnTo>
                    <a:lnTo>
                      <a:pt x="616" y="608"/>
                    </a:lnTo>
                    <a:lnTo>
                      <a:pt x="610" y="590"/>
                    </a:lnTo>
                    <a:lnTo>
                      <a:pt x="590" y="584"/>
                    </a:lnTo>
                    <a:lnTo>
                      <a:pt x="580" y="598"/>
                    </a:lnTo>
                    <a:lnTo>
                      <a:pt x="564" y="590"/>
                    </a:lnTo>
                    <a:lnTo>
                      <a:pt x="562" y="570"/>
                    </a:lnTo>
                    <a:lnTo>
                      <a:pt x="538" y="570"/>
                    </a:lnTo>
                    <a:lnTo>
                      <a:pt x="528" y="548"/>
                    </a:lnTo>
                    <a:lnTo>
                      <a:pt x="514" y="532"/>
                    </a:lnTo>
                    <a:lnTo>
                      <a:pt x="498" y="544"/>
                    </a:lnTo>
                    <a:lnTo>
                      <a:pt x="460" y="546"/>
                    </a:lnTo>
                    <a:lnTo>
                      <a:pt x="458" y="528"/>
                    </a:lnTo>
                    <a:lnTo>
                      <a:pt x="432" y="534"/>
                    </a:lnTo>
                    <a:lnTo>
                      <a:pt x="434" y="496"/>
                    </a:lnTo>
                    <a:lnTo>
                      <a:pt x="406" y="500"/>
                    </a:lnTo>
                    <a:lnTo>
                      <a:pt x="390" y="482"/>
                    </a:lnTo>
                    <a:lnTo>
                      <a:pt x="376" y="504"/>
                    </a:lnTo>
                    <a:lnTo>
                      <a:pt x="355" y="520"/>
                    </a:lnTo>
                    <a:lnTo>
                      <a:pt x="316" y="520"/>
                    </a:lnTo>
                    <a:lnTo>
                      <a:pt x="314" y="570"/>
                    </a:lnTo>
                    <a:lnTo>
                      <a:pt x="301" y="595"/>
                    </a:lnTo>
                    <a:lnTo>
                      <a:pt x="284" y="607"/>
                    </a:lnTo>
                    <a:lnTo>
                      <a:pt x="270" y="608"/>
                    </a:lnTo>
                    <a:lnTo>
                      <a:pt x="250" y="608"/>
                    </a:lnTo>
                    <a:lnTo>
                      <a:pt x="248" y="584"/>
                    </a:lnTo>
                    <a:lnTo>
                      <a:pt x="202" y="582"/>
                    </a:lnTo>
                    <a:lnTo>
                      <a:pt x="196" y="560"/>
                    </a:lnTo>
                    <a:lnTo>
                      <a:pt x="180" y="540"/>
                    </a:lnTo>
                    <a:lnTo>
                      <a:pt x="168" y="532"/>
                    </a:lnTo>
                    <a:lnTo>
                      <a:pt x="138" y="530"/>
                    </a:lnTo>
                    <a:lnTo>
                      <a:pt x="122" y="508"/>
                    </a:lnTo>
                    <a:lnTo>
                      <a:pt x="100" y="482"/>
                    </a:lnTo>
                    <a:lnTo>
                      <a:pt x="94" y="468"/>
                    </a:lnTo>
                    <a:lnTo>
                      <a:pt x="78" y="454"/>
                    </a:lnTo>
                    <a:lnTo>
                      <a:pt x="78" y="314"/>
                    </a:lnTo>
                    <a:lnTo>
                      <a:pt x="92" y="300"/>
                    </a:lnTo>
                    <a:lnTo>
                      <a:pt x="108" y="292"/>
                    </a:lnTo>
                    <a:lnTo>
                      <a:pt x="124" y="280"/>
                    </a:lnTo>
                    <a:lnTo>
                      <a:pt x="136" y="276"/>
                    </a:lnTo>
                    <a:lnTo>
                      <a:pt x="130" y="242"/>
                    </a:lnTo>
                    <a:lnTo>
                      <a:pt x="116" y="230"/>
                    </a:lnTo>
                    <a:lnTo>
                      <a:pt x="118" y="194"/>
                    </a:lnTo>
                    <a:lnTo>
                      <a:pt x="98" y="190"/>
                    </a:lnTo>
                    <a:lnTo>
                      <a:pt x="80" y="168"/>
                    </a:lnTo>
                    <a:lnTo>
                      <a:pt x="66" y="162"/>
                    </a:lnTo>
                    <a:lnTo>
                      <a:pt x="62" y="150"/>
                    </a:lnTo>
                    <a:lnTo>
                      <a:pt x="40" y="148"/>
                    </a:lnTo>
                    <a:lnTo>
                      <a:pt x="34" y="136"/>
                    </a:lnTo>
                    <a:lnTo>
                      <a:pt x="8" y="138"/>
                    </a:lnTo>
                    <a:lnTo>
                      <a:pt x="0" y="120"/>
                    </a:lnTo>
                    <a:lnTo>
                      <a:pt x="12" y="108"/>
                    </a:lnTo>
                    <a:lnTo>
                      <a:pt x="14" y="8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13">
                <a:extLst>
                  <a:ext uri="{FF2B5EF4-FFF2-40B4-BE49-F238E27FC236}">
                    <a16:creationId xmlns:a16="http://schemas.microsoft.com/office/drawing/2014/main" id="{DC17E981-9E5A-45F7-8EF8-189FEE85BD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1754" y="1953793"/>
                <a:ext cx="1032471" cy="1057983"/>
              </a:xfrm>
              <a:custGeom>
                <a:avLst/>
                <a:gdLst>
                  <a:gd name="T0" fmla="*/ 2 w 808"/>
                  <a:gd name="T1" fmla="*/ 1 h 825"/>
                  <a:gd name="T2" fmla="*/ 2 w 808"/>
                  <a:gd name="T3" fmla="*/ 1 h 825"/>
                  <a:gd name="T4" fmla="*/ 2 w 808"/>
                  <a:gd name="T5" fmla="*/ 1 h 825"/>
                  <a:gd name="T6" fmla="*/ 2 w 808"/>
                  <a:gd name="T7" fmla="*/ 1 h 825"/>
                  <a:gd name="T8" fmla="*/ 2 w 808"/>
                  <a:gd name="T9" fmla="*/ 1 h 825"/>
                  <a:gd name="T10" fmla="*/ 2 w 808"/>
                  <a:gd name="T11" fmla="*/ 1 h 825"/>
                  <a:gd name="T12" fmla="*/ 2 w 808"/>
                  <a:gd name="T13" fmla="*/ 1 h 825"/>
                  <a:gd name="T14" fmla="*/ 2 w 808"/>
                  <a:gd name="T15" fmla="*/ 1 h 825"/>
                  <a:gd name="T16" fmla="*/ 2 w 808"/>
                  <a:gd name="T17" fmla="*/ 1 h 825"/>
                  <a:gd name="T18" fmla="*/ 2 w 808"/>
                  <a:gd name="T19" fmla="*/ 1 h 825"/>
                  <a:gd name="T20" fmla="*/ 2 w 808"/>
                  <a:gd name="T21" fmla="*/ 1 h 825"/>
                  <a:gd name="T22" fmla="*/ 2 w 808"/>
                  <a:gd name="T23" fmla="*/ 1 h 825"/>
                  <a:gd name="T24" fmla="*/ 2 w 808"/>
                  <a:gd name="T25" fmla="*/ 1 h 825"/>
                  <a:gd name="T26" fmla="*/ 2 w 808"/>
                  <a:gd name="T27" fmla="*/ 1 h 825"/>
                  <a:gd name="T28" fmla="*/ 2 w 808"/>
                  <a:gd name="T29" fmla="*/ 1 h 825"/>
                  <a:gd name="T30" fmla="*/ 2 w 808"/>
                  <a:gd name="T31" fmla="*/ 1 h 825"/>
                  <a:gd name="T32" fmla="*/ 2 w 808"/>
                  <a:gd name="T33" fmla="*/ 1 h 825"/>
                  <a:gd name="T34" fmla="*/ 2 w 808"/>
                  <a:gd name="T35" fmla="*/ 1 h 825"/>
                  <a:gd name="T36" fmla="*/ 2 w 808"/>
                  <a:gd name="T37" fmla="*/ 1 h 825"/>
                  <a:gd name="T38" fmla="*/ 2 w 808"/>
                  <a:gd name="T39" fmla="*/ 1 h 825"/>
                  <a:gd name="T40" fmla="*/ 2 w 808"/>
                  <a:gd name="T41" fmla="*/ 1 h 825"/>
                  <a:gd name="T42" fmla="*/ 2 w 808"/>
                  <a:gd name="T43" fmla="*/ 1 h 825"/>
                  <a:gd name="T44" fmla="*/ 2 w 808"/>
                  <a:gd name="T45" fmla="*/ 1 h 825"/>
                  <a:gd name="T46" fmla="*/ 2 w 808"/>
                  <a:gd name="T47" fmla="*/ 1 h 825"/>
                  <a:gd name="T48" fmla="*/ 2 w 808"/>
                  <a:gd name="T49" fmla="*/ 1 h 825"/>
                  <a:gd name="T50" fmla="*/ 2 w 808"/>
                  <a:gd name="T51" fmla="*/ 1 h 825"/>
                  <a:gd name="T52" fmla="*/ 2 w 808"/>
                  <a:gd name="T53" fmla="*/ 1 h 825"/>
                  <a:gd name="T54" fmla="*/ 2 w 808"/>
                  <a:gd name="T55" fmla="*/ 1 h 825"/>
                  <a:gd name="T56" fmla="*/ 2 w 808"/>
                  <a:gd name="T57" fmla="*/ 1 h 825"/>
                  <a:gd name="T58" fmla="*/ 2 w 808"/>
                  <a:gd name="T59" fmla="*/ 1 h 825"/>
                  <a:gd name="T60" fmla="*/ 2 w 808"/>
                  <a:gd name="T61" fmla="*/ 1 h 825"/>
                  <a:gd name="T62" fmla="*/ 2 w 808"/>
                  <a:gd name="T63" fmla="*/ 1 h 825"/>
                  <a:gd name="T64" fmla="*/ 2 w 808"/>
                  <a:gd name="T65" fmla="*/ 1 h 825"/>
                  <a:gd name="T66" fmla="*/ 2 w 808"/>
                  <a:gd name="T67" fmla="*/ 1 h 825"/>
                  <a:gd name="T68" fmla="*/ 2 w 808"/>
                  <a:gd name="T69" fmla="*/ 1 h 825"/>
                  <a:gd name="T70" fmla="*/ 2 w 808"/>
                  <a:gd name="T71" fmla="*/ 1 h 825"/>
                  <a:gd name="T72" fmla="*/ 2 w 808"/>
                  <a:gd name="T73" fmla="*/ 1 h 825"/>
                  <a:gd name="T74" fmla="*/ 2 w 808"/>
                  <a:gd name="T75" fmla="*/ 1 h 825"/>
                  <a:gd name="T76" fmla="*/ 2 w 808"/>
                  <a:gd name="T77" fmla="*/ 1 h 825"/>
                  <a:gd name="T78" fmla="*/ 2 w 808"/>
                  <a:gd name="T79" fmla="*/ 1 h 825"/>
                  <a:gd name="T80" fmla="*/ 2 w 808"/>
                  <a:gd name="T81" fmla="*/ 1 h 825"/>
                  <a:gd name="T82" fmla="*/ 2 w 808"/>
                  <a:gd name="T83" fmla="*/ 1 h 825"/>
                  <a:gd name="T84" fmla="*/ 2 w 808"/>
                  <a:gd name="T85" fmla="*/ 1 h 825"/>
                  <a:gd name="T86" fmla="*/ 2 w 808"/>
                  <a:gd name="T87" fmla="*/ 1 h 825"/>
                  <a:gd name="T88" fmla="*/ 0 w 808"/>
                  <a:gd name="T89" fmla="*/ 1 h 825"/>
                  <a:gd name="T90" fmla="*/ 2 w 808"/>
                  <a:gd name="T91" fmla="*/ 1 h 8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08"/>
                  <a:gd name="T139" fmla="*/ 0 h 825"/>
                  <a:gd name="T140" fmla="*/ 808 w 808"/>
                  <a:gd name="T141" fmla="*/ 825 h 8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08" h="825">
                    <a:moveTo>
                      <a:pt x="59" y="0"/>
                    </a:moveTo>
                    <a:lnTo>
                      <a:pt x="75" y="10"/>
                    </a:lnTo>
                    <a:lnTo>
                      <a:pt x="78" y="92"/>
                    </a:lnTo>
                    <a:lnTo>
                      <a:pt x="98" y="94"/>
                    </a:lnTo>
                    <a:lnTo>
                      <a:pt x="105" y="77"/>
                    </a:lnTo>
                    <a:lnTo>
                      <a:pt x="126" y="76"/>
                    </a:lnTo>
                    <a:lnTo>
                      <a:pt x="128" y="52"/>
                    </a:lnTo>
                    <a:lnTo>
                      <a:pt x="140" y="37"/>
                    </a:lnTo>
                    <a:lnTo>
                      <a:pt x="150" y="49"/>
                    </a:lnTo>
                    <a:lnTo>
                      <a:pt x="162" y="37"/>
                    </a:lnTo>
                    <a:lnTo>
                      <a:pt x="197" y="37"/>
                    </a:lnTo>
                    <a:lnTo>
                      <a:pt x="197" y="67"/>
                    </a:lnTo>
                    <a:lnTo>
                      <a:pt x="182" y="80"/>
                    </a:lnTo>
                    <a:lnTo>
                      <a:pt x="183" y="104"/>
                    </a:lnTo>
                    <a:lnTo>
                      <a:pt x="248" y="100"/>
                    </a:lnTo>
                    <a:lnTo>
                      <a:pt x="251" y="121"/>
                    </a:lnTo>
                    <a:lnTo>
                      <a:pt x="302" y="121"/>
                    </a:lnTo>
                    <a:lnTo>
                      <a:pt x="344" y="118"/>
                    </a:lnTo>
                    <a:lnTo>
                      <a:pt x="328" y="145"/>
                    </a:lnTo>
                    <a:lnTo>
                      <a:pt x="325" y="207"/>
                    </a:lnTo>
                    <a:lnTo>
                      <a:pt x="353" y="208"/>
                    </a:lnTo>
                    <a:lnTo>
                      <a:pt x="355" y="222"/>
                    </a:lnTo>
                    <a:lnTo>
                      <a:pt x="379" y="223"/>
                    </a:lnTo>
                    <a:lnTo>
                      <a:pt x="380" y="234"/>
                    </a:lnTo>
                    <a:lnTo>
                      <a:pt x="407" y="234"/>
                    </a:lnTo>
                    <a:lnTo>
                      <a:pt x="407" y="250"/>
                    </a:lnTo>
                    <a:lnTo>
                      <a:pt x="433" y="259"/>
                    </a:lnTo>
                    <a:lnTo>
                      <a:pt x="436" y="274"/>
                    </a:lnTo>
                    <a:lnTo>
                      <a:pt x="457" y="273"/>
                    </a:lnTo>
                    <a:lnTo>
                      <a:pt x="460" y="288"/>
                    </a:lnTo>
                    <a:lnTo>
                      <a:pt x="474" y="299"/>
                    </a:lnTo>
                    <a:lnTo>
                      <a:pt x="494" y="297"/>
                    </a:lnTo>
                    <a:lnTo>
                      <a:pt x="502" y="312"/>
                    </a:lnTo>
                    <a:lnTo>
                      <a:pt x="514" y="327"/>
                    </a:lnTo>
                    <a:lnTo>
                      <a:pt x="548" y="328"/>
                    </a:lnTo>
                    <a:lnTo>
                      <a:pt x="552" y="341"/>
                    </a:lnTo>
                    <a:lnTo>
                      <a:pt x="590" y="343"/>
                    </a:lnTo>
                    <a:lnTo>
                      <a:pt x="608" y="367"/>
                    </a:lnTo>
                    <a:lnTo>
                      <a:pt x="649" y="364"/>
                    </a:lnTo>
                    <a:lnTo>
                      <a:pt x="664" y="379"/>
                    </a:lnTo>
                    <a:lnTo>
                      <a:pt x="719" y="382"/>
                    </a:lnTo>
                    <a:lnTo>
                      <a:pt x="724" y="417"/>
                    </a:lnTo>
                    <a:lnTo>
                      <a:pt x="770" y="457"/>
                    </a:lnTo>
                    <a:lnTo>
                      <a:pt x="773" y="480"/>
                    </a:lnTo>
                    <a:lnTo>
                      <a:pt x="734" y="481"/>
                    </a:lnTo>
                    <a:lnTo>
                      <a:pt x="734" y="549"/>
                    </a:lnTo>
                    <a:lnTo>
                      <a:pt x="762" y="549"/>
                    </a:lnTo>
                    <a:lnTo>
                      <a:pt x="770" y="563"/>
                    </a:lnTo>
                    <a:lnTo>
                      <a:pt x="804" y="567"/>
                    </a:lnTo>
                    <a:lnTo>
                      <a:pt x="808" y="587"/>
                    </a:lnTo>
                    <a:lnTo>
                      <a:pt x="734" y="588"/>
                    </a:lnTo>
                    <a:lnTo>
                      <a:pt x="736" y="613"/>
                    </a:lnTo>
                    <a:lnTo>
                      <a:pt x="716" y="611"/>
                    </a:lnTo>
                    <a:lnTo>
                      <a:pt x="704" y="623"/>
                    </a:lnTo>
                    <a:lnTo>
                      <a:pt x="686" y="627"/>
                    </a:lnTo>
                    <a:lnTo>
                      <a:pt x="658" y="659"/>
                    </a:lnTo>
                    <a:lnTo>
                      <a:pt x="660" y="689"/>
                    </a:lnTo>
                    <a:lnTo>
                      <a:pt x="693" y="727"/>
                    </a:lnTo>
                    <a:lnTo>
                      <a:pt x="670" y="748"/>
                    </a:lnTo>
                    <a:lnTo>
                      <a:pt x="670" y="775"/>
                    </a:lnTo>
                    <a:lnTo>
                      <a:pt x="660" y="799"/>
                    </a:lnTo>
                    <a:lnTo>
                      <a:pt x="650" y="825"/>
                    </a:lnTo>
                    <a:lnTo>
                      <a:pt x="620" y="823"/>
                    </a:lnTo>
                    <a:lnTo>
                      <a:pt x="594" y="815"/>
                    </a:lnTo>
                    <a:lnTo>
                      <a:pt x="597" y="796"/>
                    </a:lnTo>
                    <a:lnTo>
                      <a:pt x="609" y="775"/>
                    </a:lnTo>
                    <a:lnTo>
                      <a:pt x="608" y="759"/>
                    </a:lnTo>
                    <a:lnTo>
                      <a:pt x="597" y="737"/>
                    </a:lnTo>
                    <a:lnTo>
                      <a:pt x="570" y="733"/>
                    </a:lnTo>
                    <a:lnTo>
                      <a:pt x="554" y="705"/>
                    </a:lnTo>
                    <a:lnTo>
                      <a:pt x="534" y="709"/>
                    </a:lnTo>
                    <a:lnTo>
                      <a:pt x="506" y="679"/>
                    </a:lnTo>
                    <a:lnTo>
                      <a:pt x="482" y="655"/>
                    </a:lnTo>
                    <a:lnTo>
                      <a:pt x="472" y="665"/>
                    </a:lnTo>
                    <a:lnTo>
                      <a:pt x="448" y="665"/>
                    </a:lnTo>
                    <a:lnTo>
                      <a:pt x="440" y="683"/>
                    </a:lnTo>
                    <a:lnTo>
                      <a:pt x="412" y="681"/>
                    </a:lnTo>
                    <a:lnTo>
                      <a:pt x="411" y="658"/>
                    </a:lnTo>
                    <a:lnTo>
                      <a:pt x="398" y="645"/>
                    </a:lnTo>
                    <a:lnTo>
                      <a:pt x="389" y="671"/>
                    </a:lnTo>
                    <a:lnTo>
                      <a:pt x="358" y="669"/>
                    </a:lnTo>
                    <a:lnTo>
                      <a:pt x="340" y="639"/>
                    </a:lnTo>
                    <a:lnTo>
                      <a:pt x="300" y="635"/>
                    </a:lnTo>
                    <a:lnTo>
                      <a:pt x="290" y="644"/>
                    </a:lnTo>
                    <a:lnTo>
                      <a:pt x="276" y="653"/>
                    </a:lnTo>
                    <a:lnTo>
                      <a:pt x="234" y="659"/>
                    </a:lnTo>
                    <a:lnTo>
                      <a:pt x="218" y="635"/>
                    </a:lnTo>
                    <a:lnTo>
                      <a:pt x="188" y="645"/>
                    </a:lnTo>
                    <a:lnTo>
                      <a:pt x="182" y="611"/>
                    </a:lnTo>
                    <a:lnTo>
                      <a:pt x="144" y="645"/>
                    </a:lnTo>
                    <a:lnTo>
                      <a:pt x="146" y="675"/>
                    </a:lnTo>
                    <a:lnTo>
                      <a:pt x="162" y="693"/>
                    </a:lnTo>
                    <a:lnTo>
                      <a:pt x="162" y="717"/>
                    </a:lnTo>
                    <a:lnTo>
                      <a:pt x="182" y="727"/>
                    </a:lnTo>
                    <a:lnTo>
                      <a:pt x="174" y="759"/>
                    </a:lnTo>
                    <a:lnTo>
                      <a:pt x="140" y="759"/>
                    </a:lnTo>
                    <a:lnTo>
                      <a:pt x="125" y="757"/>
                    </a:lnTo>
                    <a:lnTo>
                      <a:pt x="116" y="740"/>
                    </a:lnTo>
                    <a:lnTo>
                      <a:pt x="102" y="736"/>
                    </a:lnTo>
                    <a:lnTo>
                      <a:pt x="102" y="661"/>
                    </a:lnTo>
                    <a:lnTo>
                      <a:pt x="118" y="653"/>
                    </a:lnTo>
                    <a:lnTo>
                      <a:pt x="118" y="627"/>
                    </a:lnTo>
                    <a:lnTo>
                      <a:pt x="131" y="615"/>
                    </a:lnTo>
                    <a:lnTo>
                      <a:pt x="154" y="601"/>
                    </a:lnTo>
                    <a:lnTo>
                      <a:pt x="164" y="583"/>
                    </a:lnTo>
                    <a:lnTo>
                      <a:pt x="186" y="559"/>
                    </a:lnTo>
                    <a:lnTo>
                      <a:pt x="198" y="549"/>
                    </a:lnTo>
                    <a:lnTo>
                      <a:pt x="194" y="521"/>
                    </a:lnTo>
                    <a:lnTo>
                      <a:pt x="212" y="523"/>
                    </a:lnTo>
                    <a:lnTo>
                      <a:pt x="210" y="495"/>
                    </a:lnTo>
                    <a:lnTo>
                      <a:pt x="186" y="485"/>
                    </a:lnTo>
                    <a:lnTo>
                      <a:pt x="180" y="459"/>
                    </a:lnTo>
                    <a:lnTo>
                      <a:pt x="176" y="443"/>
                    </a:lnTo>
                    <a:lnTo>
                      <a:pt x="136" y="441"/>
                    </a:lnTo>
                    <a:lnTo>
                      <a:pt x="104" y="437"/>
                    </a:lnTo>
                    <a:lnTo>
                      <a:pt x="88" y="425"/>
                    </a:lnTo>
                    <a:lnTo>
                      <a:pt x="62" y="437"/>
                    </a:lnTo>
                    <a:lnTo>
                      <a:pt x="42" y="447"/>
                    </a:lnTo>
                    <a:lnTo>
                      <a:pt x="40" y="433"/>
                    </a:lnTo>
                    <a:lnTo>
                      <a:pt x="51" y="416"/>
                    </a:lnTo>
                    <a:lnTo>
                      <a:pt x="50" y="377"/>
                    </a:lnTo>
                    <a:lnTo>
                      <a:pt x="26" y="365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4" y="315"/>
                    </a:lnTo>
                    <a:lnTo>
                      <a:pt x="28" y="291"/>
                    </a:lnTo>
                    <a:lnTo>
                      <a:pt x="28" y="259"/>
                    </a:lnTo>
                    <a:lnTo>
                      <a:pt x="14" y="257"/>
                    </a:lnTo>
                    <a:lnTo>
                      <a:pt x="12" y="227"/>
                    </a:lnTo>
                    <a:lnTo>
                      <a:pt x="42" y="209"/>
                    </a:lnTo>
                    <a:lnTo>
                      <a:pt x="42" y="183"/>
                    </a:lnTo>
                    <a:lnTo>
                      <a:pt x="28" y="171"/>
                    </a:lnTo>
                    <a:lnTo>
                      <a:pt x="22" y="143"/>
                    </a:lnTo>
                    <a:lnTo>
                      <a:pt x="2" y="127"/>
                    </a:lnTo>
                    <a:lnTo>
                      <a:pt x="0" y="70"/>
                    </a:lnTo>
                    <a:lnTo>
                      <a:pt x="16" y="61"/>
                    </a:lnTo>
                    <a:lnTo>
                      <a:pt x="16" y="41"/>
                    </a:lnTo>
                    <a:lnTo>
                      <a:pt x="34" y="25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14">
                <a:extLst>
                  <a:ext uri="{FF2B5EF4-FFF2-40B4-BE49-F238E27FC236}">
                    <a16:creationId xmlns:a16="http://schemas.microsoft.com/office/drawing/2014/main" id="{F728C214-3F02-3EB5-8123-95EA6DC09E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218" y="2501738"/>
                <a:ext cx="1303284" cy="896011"/>
              </a:xfrm>
              <a:custGeom>
                <a:avLst/>
                <a:gdLst>
                  <a:gd name="T0" fmla="*/ 2 w 1018"/>
                  <a:gd name="T1" fmla="*/ 1 h 700"/>
                  <a:gd name="T2" fmla="*/ 2 w 1018"/>
                  <a:gd name="T3" fmla="*/ 1 h 700"/>
                  <a:gd name="T4" fmla="*/ 2 w 1018"/>
                  <a:gd name="T5" fmla="*/ 1 h 700"/>
                  <a:gd name="T6" fmla="*/ 2 w 1018"/>
                  <a:gd name="T7" fmla="*/ 1 h 700"/>
                  <a:gd name="T8" fmla="*/ 2 w 1018"/>
                  <a:gd name="T9" fmla="*/ 1 h 700"/>
                  <a:gd name="T10" fmla="*/ 2 w 1018"/>
                  <a:gd name="T11" fmla="*/ 1 h 700"/>
                  <a:gd name="T12" fmla="*/ 2 w 1018"/>
                  <a:gd name="T13" fmla="*/ 1 h 700"/>
                  <a:gd name="T14" fmla="*/ 2 w 1018"/>
                  <a:gd name="T15" fmla="*/ 1 h 700"/>
                  <a:gd name="T16" fmla="*/ 2 w 1018"/>
                  <a:gd name="T17" fmla="*/ 1 h 700"/>
                  <a:gd name="T18" fmla="*/ 2 w 1018"/>
                  <a:gd name="T19" fmla="*/ 1 h 700"/>
                  <a:gd name="T20" fmla="*/ 2 w 1018"/>
                  <a:gd name="T21" fmla="*/ 1 h 700"/>
                  <a:gd name="T22" fmla="*/ 2 w 1018"/>
                  <a:gd name="T23" fmla="*/ 1 h 700"/>
                  <a:gd name="T24" fmla="*/ 2 w 1018"/>
                  <a:gd name="T25" fmla="*/ 1 h 700"/>
                  <a:gd name="T26" fmla="*/ 2 w 1018"/>
                  <a:gd name="T27" fmla="*/ 1 h 700"/>
                  <a:gd name="T28" fmla="*/ 2 w 1018"/>
                  <a:gd name="T29" fmla="*/ 1 h 700"/>
                  <a:gd name="T30" fmla="*/ 2 w 1018"/>
                  <a:gd name="T31" fmla="*/ 1 h 700"/>
                  <a:gd name="T32" fmla="*/ 2 w 1018"/>
                  <a:gd name="T33" fmla="*/ 1 h 700"/>
                  <a:gd name="T34" fmla="*/ 2 w 1018"/>
                  <a:gd name="T35" fmla="*/ 1 h 700"/>
                  <a:gd name="T36" fmla="*/ 2 w 1018"/>
                  <a:gd name="T37" fmla="*/ 1 h 700"/>
                  <a:gd name="T38" fmla="*/ 2 w 1018"/>
                  <a:gd name="T39" fmla="*/ 1 h 700"/>
                  <a:gd name="T40" fmla="*/ 2 w 1018"/>
                  <a:gd name="T41" fmla="*/ 0 h 700"/>
                  <a:gd name="T42" fmla="*/ 2 w 1018"/>
                  <a:gd name="T43" fmla="*/ 1 h 700"/>
                  <a:gd name="T44" fmla="*/ 2 w 1018"/>
                  <a:gd name="T45" fmla="*/ 1 h 700"/>
                  <a:gd name="T46" fmla="*/ 2 w 1018"/>
                  <a:gd name="T47" fmla="*/ 1 h 700"/>
                  <a:gd name="T48" fmla="*/ 2 w 1018"/>
                  <a:gd name="T49" fmla="*/ 1 h 700"/>
                  <a:gd name="T50" fmla="*/ 2 w 1018"/>
                  <a:gd name="T51" fmla="*/ 1 h 700"/>
                  <a:gd name="T52" fmla="*/ 2 w 1018"/>
                  <a:gd name="T53" fmla="*/ 1 h 700"/>
                  <a:gd name="T54" fmla="*/ 2 w 1018"/>
                  <a:gd name="T55" fmla="*/ 1 h 700"/>
                  <a:gd name="T56" fmla="*/ 2 w 1018"/>
                  <a:gd name="T57" fmla="*/ 1 h 700"/>
                  <a:gd name="T58" fmla="*/ 2 w 1018"/>
                  <a:gd name="T59" fmla="*/ 1 h 700"/>
                  <a:gd name="T60" fmla="*/ 2 w 1018"/>
                  <a:gd name="T61" fmla="*/ 1 h 700"/>
                  <a:gd name="T62" fmla="*/ 2 w 1018"/>
                  <a:gd name="T63" fmla="*/ 1 h 700"/>
                  <a:gd name="T64" fmla="*/ 2 w 1018"/>
                  <a:gd name="T65" fmla="*/ 1 h 700"/>
                  <a:gd name="T66" fmla="*/ 2 w 1018"/>
                  <a:gd name="T67" fmla="*/ 1 h 700"/>
                  <a:gd name="T68" fmla="*/ 2 w 1018"/>
                  <a:gd name="T69" fmla="*/ 1 h 700"/>
                  <a:gd name="T70" fmla="*/ 2 w 1018"/>
                  <a:gd name="T71" fmla="*/ 1 h 700"/>
                  <a:gd name="T72" fmla="*/ 2 w 1018"/>
                  <a:gd name="T73" fmla="*/ 1 h 700"/>
                  <a:gd name="T74" fmla="*/ 2 w 1018"/>
                  <a:gd name="T75" fmla="*/ 1 h 700"/>
                  <a:gd name="T76" fmla="*/ 2 w 1018"/>
                  <a:gd name="T77" fmla="*/ 1 h 700"/>
                  <a:gd name="T78" fmla="*/ 2 w 1018"/>
                  <a:gd name="T79" fmla="*/ 1 h 700"/>
                  <a:gd name="T80" fmla="*/ 2 w 1018"/>
                  <a:gd name="T81" fmla="*/ 1 h 700"/>
                  <a:gd name="T82" fmla="*/ 0 w 1018"/>
                  <a:gd name="T83" fmla="*/ 1 h 700"/>
                  <a:gd name="T84" fmla="*/ 2 w 1018"/>
                  <a:gd name="T85" fmla="*/ 1 h 700"/>
                  <a:gd name="T86" fmla="*/ 2 w 1018"/>
                  <a:gd name="T87" fmla="*/ 1 h 700"/>
                  <a:gd name="T88" fmla="*/ 2 w 1018"/>
                  <a:gd name="T89" fmla="*/ 1 h 700"/>
                  <a:gd name="T90" fmla="*/ 2 w 1018"/>
                  <a:gd name="T91" fmla="*/ 1 h 700"/>
                  <a:gd name="T92" fmla="*/ 2 w 1018"/>
                  <a:gd name="T93" fmla="*/ 1 h 700"/>
                  <a:gd name="T94" fmla="*/ 2 w 1018"/>
                  <a:gd name="T95" fmla="*/ 1 h 700"/>
                  <a:gd name="T96" fmla="*/ 2 w 1018"/>
                  <a:gd name="T97" fmla="*/ 1 h 700"/>
                  <a:gd name="T98" fmla="*/ 2 w 1018"/>
                  <a:gd name="T99" fmla="*/ 1 h 700"/>
                  <a:gd name="T100" fmla="*/ 2 w 1018"/>
                  <a:gd name="T101" fmla="*/ 1 h 700"/>
                  <a:gd name="T102" fmla="*/ 2 w 1018"/>
                  <a:gd name="T103" fmla="*/ 1 h 700"/>
                  <a:gd name="T104" fmla="*/ 2 w 1018"/>
                  <a:gd name="T105" fmla="*/ 1 h 700"/>
                  <a:gd name="T106" fmla="*/ 2 w 1018"/>
                  <a:gd name="T107" fmla="*/ 1 h 700"/>
                  <a:gd name="T108" fmla="*/ 2 w 1018"/>
                  <a:gd name="T109" fmla="*/ 1 h 700"/>
                  <a:gd name="T110" fmla="*/ 2 w 1018"/>
                  <a:gd name="T111" fmla="*/ 1 h 700"/>
                  <a:gd name="T112" fmla="*/ 2 w 1018"/>
                  <a:gd name="T113" fmla="*/ 1 h 700"/>
                  <a:gd name="T114" fmla="*/ 2 w 1018"/>
                  <a:gd name="T115" fmla="*/ 1 h 700"/>
                  <a:gd name="T116" fmla="*/ 2 w 1018"/>
                  <a:gd name="T117" fmla="*/ 1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8"/>
                  <a:gd name="T178" fmla="*/ 0 h 700"/>
                  <a:gd name="T179" fmla="*/ 1018 w 1018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8" h="700">
                    <a:moveTo>
                      <a:pt x="882" y="498"/>
                    </a:moveTo>
                    <a:lnTo>
                      <a:pt x="903" y="479"/>
                    </a:lnTo>
                    <a:lnTo>
                      <a:pt x="902" y="449"/>
                    </a:lnTo>
                    <a:lnTo>
                      <a:pt x="864" y="450"/>
                    </a:lnTo>
                    <a:lnTo>
                      <a:pt x="854" y="432"/>
                    </a:lnTo>
                    <a:lnTo>
                      <a:pt x="848" y="414"/>
                    </a:lnTo>
                    <a:lnTo>
                      <a:pt x="902" y="406"/>
                    </a:lnTo>
                    <a:lnTo>
                      <a:pt x="905" y="423"/>
                    </a:lnTo>
                    <a:lnTo>
                      <a:pt x="951" y="426"/>
                    </a:lnTo>
                    <a:lnTo>
                      <a:pt x="969" y="399"/>
                    </a:lnTo>
                    <a:lnTo>
                      <a:pt x="1018" y="400"/>
                    </a:lnTo>
                    <a:lnTo>
                      <a:pt x="984" y="396"/>
                    </a:lnTo>
                    <a:lnTo>
                      <a:pt x="962" y="390"/>
                    </a:lnTo>
                    <a:lnTo>
                      <a:pt x="962" y="369"/>
                    </a:lnTo>
                    <a:lnTo>
                      <a:pt x="978" y="342"/>
                    </a:lnTo>
                    <a:lnTo>
                      <a:pt x="965" y="311"/>
                    </a:lnTo>
                    <a:lnTo>
                      <a:pt x="938" y="306"/>
                    </a:lnTo>
                    <a:lnTo>
                      <a:pt x="922" y="280"/>
                    </a:lnTo>
                    <a:lnTo>
                      <a:pt x="904" y="280"/>
                    </a:lnTo>
                    <a:lnTo>
                      <a:pt x="874" y="254"/>
                    </a:lnTo>
                    <a:lnTo>
                      <a:pt x="850" y="230"/>
                    </a:lnTo>
                    <a:lnTo>
                      <a:pt x="833" y="239"/>
                    </a:lnTo>
                    <a:lnTo>
                      <a:pt x="815" y="237"/>
                    </a:lnTo>
                    <a:lnTo>
                      <a:pt x="809" y="255"/>
                    </a:lnTo>
                    <a:lnTo>
                      <a:pt x="780" y="256"/>
                    </a:lnTo>
                    <a:lnTo>
                      <a:pt x="777" y="230"/>
                    </a:lnTo>
                    <a:lnTo>
                      <a:pt x="766" y="220"/>
                    </a:lnTo>
                    <a:lnTo>
                      <a:pt x="758" y="242"/>
                    </a:lnTo>
                    <a:lnTo>
                      <a:pt x="726" y="244"/>
                    </a:lnTo>
                    <a:lnTo>
                      <a:pt x="708" y="214"/>
                    </a:lnTo>
                    <a:lnTo>
                      <a:pt x="668" y="210"/>
                    </a:lnTo>
                    <a:lnTo>
                      <a:pt x="648" y="224"/>
                    </a:lnTo>
                    <a:lnTo>
                      <a:pt x="600" y="230"/>
                    </a:lnTo>
                    <a:lnTo>
                      <a:pt x="586" y="210"/>
                    </a:lnTo>
                    <a:lnTo>
                      <a:pt x="556" y="220"/>
                    </a:lnTo>
                    <a:lnTo>
                      <a:pt x="550" y="186"/>
                    </a:lnTo>
                    <a:lnTo>
                      <a:pt x="513" y="217"/>
                    </a:lnTo>
                    <a:lnTo>
                      <a:pt x="514" y="250"/>
                    </a:lnTo>
                    <a:lnTo>
                      <a:pt x="530" y="268"/>
                    </a:lnTo>
                    <a:lnTo>
                      <a:pt x="530" y="292"/>
                    </a:lnTo>
                    <a:lnTo>
                      <a:pt x="550" y="302"/>
                    </a:lnTo>
                    <a:lnTo>
                      <a:pt x="542" y="334"/>
                    </a:lnTo>
                    <a:lnTo>
                      <a:pt x="508" y="334"/>
                    </a:lnTo>
                    <a:lnTo>
                      <a:pt x="489" y="326"/>
                    </a:lnTo>
                    <a:lnTo>
                      <a:pt x="483" y="311"/>
                    </a:lnTo>
                    <a:lnTo>
                      <a:pt x="469" y="309"/>
                    </a:lnTo>
                    <a:lnTo>
                      <a:pt x="467" y="233"/>
                    </a:lnTo>
                    <a:lnTo>
                      <a:pt x="486" y="228"/>
                    </a:lnTo>
                    <a:lnTo>
                      <a:pt x="486" y="202"/>
                    </a:lnTo>
                    <a:lnTo>
                      <a:pt x="501" y="187"/>
                    </a:lnTo>
                    <a:lnTo>
                      <a:pt x="522" y="176"/>
                    </a:lnTo>
                    <a:lnTo>
                      <a:pt x="528" y="158"/>
                    </a:lnTo>
                    <a:lnTo>
                      <a:pt x="553" y="133"/>
                    </a:lnTo>
                    <a:lnTo>
                      <a:pt x="566" y="124"/>
                    </a:lnTo>
                    <a:lnTo>
                      <a:pt x="562" y="96"/>
                    </a:lnTo>
                    <a:lnTo>
                      <a:pt x="580" y="96"/>
                    </a:lnTo>
                    <a:lnTo>
                      <a:pt x="579" y="69"/>
                    </a:lnTo>
                    <a:lnTo>
                      <a:pt x="554" y="60"/>
                    </a:lnTo>
                    <a:lnTo>
                      <a:pt x="548" y="34"/>
                    </a:lnTo>
                    <a:lnTo>
                      <a:pt x="544" y="18"/>
                    </a:lnTo>
                    <a:lnTo>
                      <a:pt x="504" y="16"/>
                    </a:lnTo>
                    <a:lnTo>
                      <a:pt x="471" y="10"/>
                    </a:lnTo>
                    <a:lnTo>
                      <a:pt x="456" y="0"/>
                    </a:lnTo>
                    <a:lnTo>
                      <a:pt x="458" y="28"/>
                    </a:lnTo>
                    <a:lnTo>
                      <a:pt x="450" y="48"/>
                    </a:lnTo>
                    <a:lnTo>
                      <a:pt x="418" y="55"/>
                    </a:lnTo>
                    <a:lnTo>
                      <a:pt x="408" y="76"/>
                    </a:lnTo>
                    <a:lnTo>
                      <a:pt x="385" y="78"/>
                    </a:lnTo>
                    <a:lnTo>
                      <a:pt x="379" y="90"/>
                    </a:lnTo>
                    <a:lnTo>
                      <a:pt x="356" y="90"/>
                    </a:lnTo>
                    <a:lnTo>
                      <a:pt x="355" y="105"/>
                    </a:lnTo>
                    <a:lnTo>
                      <a:pt x="334" y="104"/>
                    </a:lnTo>
                    <a:lnTo>
                      <a:pt x="330" y="118"/>
                    </a:lnTo>
                    <a:lnTo>
                      <a:pt x="288" y="118"/>
                    </a:lnTo>
                    <a:lnTo>
                      <a:pt x="284" y="128"/>
                    </a:lnTo>
                    <a:lnTo>
                      <a:pt x="276" y="136"/>
                    </a:lnTo>
                    <a:lnTo>
                      <a:pt x="277" y="171"/>
                    </a:lnTo>
                    <a:lnTo>
                      <a:pt x="295" y="178"/>
                    </a:lnTo>
                    <a:lnTo>
                      <a:pt x="303" y="195"/>
                    </a:lnTo>
                    <a:lnTo>
                      <a:pt x="340" y="195"/>
                    </a:lnTo>
                    <a:lnTo>
                      <a:pt x="346" y="184"/>
                    </a:lnTo>
                    <a:lnTo>
                      <a:pt x="369" y="187"/>
                    </a:lnTo>
                    <a:lnTo>
                      <a:pt x="369" y="220"/>
                    </a:lnTo>
                    <a:lnTo>
                      <a:pt x="328" y="222"/>
                    </a:lnTo>
                    <a:lnTo>
                      <a:pt x="327" y="256"/>
                    </a:lnTo>
                    <a:lnTo>
                      <a:pt x="344" y="274"/>
                    </a:lnTo>
                    <a:lnTo>
                      <a:pt x="342" y="288"/>
                    </a:lnTo>
                    <a:lnTo>
                      <a:pt x="309" y="292"/>
                    </a:lnTo>
                    <a:lnTo>
                      <a:pt x="318" y="315"/>
                    </a:lnTo>
                    <a:lnTo>
                      <a:pt x="334" y="331"/>
                    </a:lnTo>
                    <a:lnTo>
                      <a:pt x="328" y="346"/>
                    </a:lnTo>
                    <a:lnTo>
                      <a:pt x="298" y="340"/>
                    </a:lnTo>
                    <a:lnTo>
                      <a:pt x="289" y="327"/>
                    </a:lnTo>
                    <a:lnTo>
                      <a:pt x="226" y="328"/>
                    </a:lnTo>
                    <a:lnTo>
                      <a:pt x="216" y="351"/>
                    </a:lnTo>
                    <a:lnTo>
                      <a:pt x="192" y="358"/>
                    </a:lnTo>
                    <a:lnTo>
                      <a:pt x="174" y="360"/>
                    </a:lnTo>
                    <a:lnTo>
                      <a:pt x="159" y="375"/>
                    </a:lnTo>
                    <a:lnTo>
                      <a:pt x="156" y="360"/>
                    </a:lnTo>
                    <a:lnTo>
                      <a:pt x="163" y="348"/>
                    </a:lnTo>
                    <a:lnTo>
                      <a:pt x="178" y="337"/>
                    </a:lnTo>
                    <a:lnTo>
                      <a:pt x="188" y="318"/>
                    </a:lnTo>
                    <a:lnTo>
                      <a:pt x="196" y="303"/>
                    </a:lnTo>
                    <a:lnTo>
                      <a:pt x="212" y="298"/>
                    </a:lnTo>
                    <a:lnTo>
                      <a:pt x="210" y="276"/>
                    </a:lnTo>
                    <a:lnTo>
                      <a:pt x="204" y="262"/>
                    </a:lnTo>
                    <a:lnTo>
                      <a:pt x="194" y="248"/>
                    </a:lnTo>
                    <a:lnTo>
                      <a:pt x="175" y="264"/>
                    </a:lnTo>
                    <a:lnTo>
                      <a:pt x="144" y="262"/>
                    </a:lnTo>
                    <a:lnTo>
                      <a:pt x="144" y="225"/>
                    </a:lnTo>
                    <a:lnTo>
                      <a:pt x="112" y="225"/>
                    </a:lnTo>
                    <a:lnTo>
                      <a:pt x="97" y="235"/>
                    </a:lnTo>
                    <a:lnTo>
                      <a:pt x="82" y="248"/>
                    </a:lnTo>
                    <a:lnTo>
                      <a:pt x="76" y="274"/>
                    </a:lnTo>
                    <a:lnTo>
                      <a:pt x="94" y="280"/>
                    </a:lnTo>
                    <a:lnTo>
                      <a:pt x="93" y="381"/>
                    </a:lnTo>
                    <a:lnTo>
                      <a:pt x="82" y="403"/>
                    </a:lnTo>
                    <a:lnTo>
                      <a:pt x="68" y="410"/>
                    </a:lnTo>
                    <a:lnTo>
                      <a:pt x="68" y="434"/>
                    </a:lnTo>
                    <a:lnTo>
                      <a:pt x="54" y="434"/>
                    </a:lnTo>
                    <a:lnTo>
                      <a:pt x="50" y="462"/>
                    </a:lnTo>
                    <a:lnTo>
                      <a:pt x="26" y="462"/>
                    </a:lnTo>
                    <a:lnTo>
                      <a:pt x="27" y="514"/>
                    </a:lnTo>
                    <a:lnTo>
                      <a:pt x="14" y="518"/>
                    </a:lnTo>
                    <a:lnTo>
                      <a:pt x="14" y="566"/>
                    </a:lnTo>
                    <a:lnTo>
                      <a:pt x="0" y="572"/>
                    </a:lnTo>
                    <a:lnTo>
                      <a:pt x="2" y="592"/>
                    </a:lnTo>
                    <a:lnTo>
                      <a:pt x="40" y="590"/>
                    </a:lnTo>
                    <a:lnTo>
                      <a:pt x="54" y="604"/>
                    </a:lnTo>
                    <a:lnTo>
                      <a:pt x="70" y="614"/>
                    </a:lnTo>
                    <a:lnTo>
                      <a:pt x="78" y="632"/>
                    </a:lnTo>
                    <a:lnTo>
                      <a:pt x="104" y="638"/>
                    </a:lnTo>
                    <a:lnTo>
                      <a:pt x="114" y="648"/>
                    </a:lnTo>
                    <a:lnTo>
                      <a:pt x="122" y="660"/>
                    </a:lnTo>
                    <a:lnTo>
                      <a:pt x="198" y="662"/>
                    </a:lnTo>
                    <a:lnTo>
                      <a:pt x="200" y="688"/>
                    </a:lnTo>
                    <a:lnTo>
                      <a:pt x="250" y="686"/>
                    </a:lnTo>
                    <a:lnTo>
                      <a:pt x="256" y="700"/>
                    </a:lnTo>
                    <a:lnTo>
                      <a:pt x="268" y="684"/>
                    </a:lnTo>
                    <a:lnTo>
                      <a:pt x="274" y="664"/>
                    </a:lnTo>
                    <a:lnTo>
                      <a:pt x="290" y="652"/>
                    </a:lnTo>
                    <a:lnTo>
                      <a:pt x="301" y="631"/>
                    </a:lnTo>
                    <a:lnTo>
                      <a:pt x="324" y="633"/>
                    </a:lnTo>
                    <a:lnTo>
                      <a:pt x="340" y="618"/>
                    </a:lnTo>
                    <a:lnTo>
                      <a:pt x="368" y="618"/>
                    </a:lnTo>
                    <a:lnTo>
                      <a:pt x="378" y="640"/>
                    </a:lnTo>
                    <a:lnTo>
                      <a:pt x="394" y="650"/>
                    </a:lnTo>
                    <a:lnTo>
                      <a:pt x="396" y="674"/>
                    </a:lnTo>
                    <a:lnTo>
                      <a:pt x="442" y="672"/>
                    </a:lnTo>
                    <a:lnTo>
                      <a:pt x="448" y="656"/>
                    </a:lnTo>
                    <a:lnTo>
                      <a:pt x="466" y="646"/>
                    </a:lnTo>
                    <a:lnTo>
                      <a:pt x="478" y="656"/>
                    </a:lnTo>
                    <a:lnTo>
                      <a:pt x="492" y="674"/>
                    </a:lnTo>
                    <a:lnTo>
                      <a:pt x="524" y="676"/>
                    </a:lnTo>
                    <a:lnTo>
                      <a:pt x="542" y="658"/>
                    </a:lnTo>
                    <a:lnTo>
                      <a:pt x="558" y="646"/>
                    </a:lnTo>
                    <a:lnTo>
                      <a:pt x="590" y="648"/>
                    </a:lnTo>
                    <a:lnTo>
                      <a:pt x="598" y="660"/>
                    </a:lnTo>
                    <a:lnTo>
                      <a:pt x="648" y="660"/>
                    </a:lnTo>
                    <a:lnTo>
                      <a:pt x="682" y="660"/>
                    </a:lnTo>
                    <a:lnTo>
                      <a:pt x="693" y="674"/>
                    </a:lnTo>
                    <a:lnTo>
                      <a:pt x="705" y="677"/>
                    </a:lnTo>
                    <a:lnTo>
                      <a:pt x="713" y="675"/>
                    </a:lnTo>
                    <a:lnTo>
                      <a:pt x="717" y="669"/>
                    </a:lnTo>
                    <a:lnTo>
                      <a:pt x="732" y="656"/>
                    </a:lnTo>
                    <a:lnTo>
                      <a:pt x="731" y="636"/>
                    </a:lnTo>
                    <a:lnTo>
                      <a:pt x="744" y="624"/>
                    </a:lnTo>
                    <a:lnTo>
                      <a:pt x="762" y="612"/>
                    </a:lnTo>
                    <a:lnTo>
                      <a:pt x="767" y="597"/>
                    </a:lnTo>
                    <a:lnTo>
                      <a:pt x="788" y="593"/>
                    </a:lnTo>
                    <a:lnTo>
                      <a:pt x="786" y="579"/>
                    </a:lnTo>
                    <a:lnTo>
                      <a:pt x="815" y="582"/>
                    </a:lnTo>
                    <a:lnTo>
                      <a:pt x="815" y="566"/>
                    </a:lnTo>
                    <a:lnTo>
                      <a:pt x="835" y="567"/>
                    </a:lnTo>
                    <a:lnTo>
                      <a:pt x="849" y="546"/>
                    </a:lnTo>
                    <a:lnTo>
                      <a:pt x="870" y="530"/>
                    </a:lnTo>
                    <a:lnTo>
                      <a:pt x="891" y="515"/>
                    </a:lnTo>
                    <a:lnTo>
                      <a:pt x="882" y="49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5777D67C-2BDE-2FEC-F254-450E07ABF4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9734" y="3630368"/>
                <a:ext cx="1169570" cy="1151030"/>
              </a:xfrm>
              <a:custGeom>
                <a:avLst/>
                <a:gdLst>
                  <a:gd name="T0" fmla="*/ 2 w 914"/>
                  <a:gd name="T1" fmla="*/ 1 h 898"/>
                  <a:gd name="T2" fmla="*/ 2 w 914"/>
                  <a:gd name="T3" fmla="*/ 1 h 898"/>
                  <a:gd name="T4" fmla="*/ 2 w 914"/>
                  <a:gd name="T5" fmla="*/ 1 h 898"/>
                  <a:gd name="T6" fmla="*/ 2 w 914"/>
                  <a:gd name="T7" fmla="*/ 1 h 898"/>
                  <a:gd name="T8" fmla="*/ 2 w 914"/>
                  <a:gd name="T9" fmla="*/ 1 h 898"/>
                  <a:gd name="T10" fmla="*/ 2 w 914"/>
                  <a:gd name="T11" fmla="*/ 1 h 898"/>
                  <a:gd name="T12" fmla="*/ 2 w 914"/>
                  <a:gd name="T13" fmla="*/ 1 h 898"/>
                  <a:gd name="T14" fmla="*/ 2 w 914"/>
                  <a:gd name="T15" fmla="*/ 1 h 898"/>
                  <a:gd name="T16" fmla="*/ 2 w 914"/>
                  <a:gd name="T17" fmla="*/ 1 h 898"/>
                  <a:gd name="T18" fmla="*/ 2 w 914"/>
                  <a:gd name="T19" fmla="*/ 1 h 898"/>
                  <a:gd name="T20" fmla="*/ 2 w 914"/>
                  <a:gd name="T21" fmla="*/ 1 h 898"/>
                  <a:gd name="T22" fmla="*/ 2 w 914"/>
                  <a:gd name="T23" fmla="*/ 1 h 898"/>
                  <a:gd name="T24" fmla="*/ 2 w 914"/>
                  <a:gd name="T25" fmla="*/ 1 h 898"/>
                  <a:gd name="T26" fmla="*/ 2 w 914"/>
                  <a:gd name="T27" fmla="*/ 1 h 898"/>
                  <a:gd name="T28" fmla="*/ 2 w 914"/>
                  <a:gd name="T29" fmla="*/ 1 h 898"/>
                  <a:gd name="T30" fmla="*/ 2 w 914"/>
                  <a:gd name="T31" fmla="*/ 1 h 898"/>
                  <a:gd name="T32" fmla="*/ 2 w 914"/>
                  <a:gd name="T33" fmla="*/ 1 h 898"/>
                  <a:gd name="T34" fmla="*/ 2 w 914"/>
                  <a:gd name="T35" fmla="*/ 1 h 898"/>
                  <a:gd name="T36" fmla="*/ 2 w 914"/>
                  <a:gd name="T37" fmla="*/ 1 h 898"/>
                  <a:gd name="T38" fmla="*/ 2 w 914"/>
                  <a:gd name="T39" fmla="*/ 1 h 898"/>
                  <a:gd name="T40" fmla="*/ 2 w 914"/>
                  <a:gd name="T41" fmla="*/ 1 h 898"/>
                  <a:gd name="T42" fmla="*/ 2 w 914"/>
                  <a:gd name="T43" fmla="*/ 1 h 898"/>
                  <a:gd name="T44" fmla="*/ 2 w 914"/>
                  <a:gd name="T45" fmla="*/ 1 h 898"/>
                  <a:gd name="T46" fmla="*/ 2 w 914"/>
                  <a:gd name="T47" fmla="*/ 1 h 898"/>
                  <a:gd name="T48" fmla="*/ 2 w 914"/>
                  <a:gd name="T49" fmla="*/ 1 h 898"/>
                  <a:gd name="T50" fmla="*/ 2 w 914"/>
                  <a:gd name="T51" fmla="*/ 1 h 898"/>
                  <a:gd name="T52" fmla="*/ 2 w 914"/>
                  <a:gd name="T53" fmla="*/ 1 h 898"/>
                  <a:gd name="T54" fmla="*/ 2 w 914"/>
                  <a:gd name="T55" fmla="*/ 1 h 898"/>
                  <a:gd name="T56" fmla="*/ 2 w 914"/>
                  <a:gd name="T57" fmla="*/ 1 h 898"/>
                  <a:gd name="T58" fmla="*/ 2 w 914"/>
                  <a:gd name="T59" fmla="*/ 1 h 898"/>
                  <a:gd name="T60" fmla="*/ 2 w 914"/>
                  <a:gd name="T61" fmla="*/ 1 h 898"/>
                  <a:gd name="T62" fmla="*/ 2 w 914"/>
                  <a:gd name="T63" fmla="*/ 1 h 898"/>
                  <a:gd name="T64" fmla="*/ 2 w 914"/>
                  <a:gd name="T65" fmla="*/ 1 h 898"/>
                  <a:gd name="T66" fmla="*/ 2 w 914"/>
                  <a:gd name="T67" fmla="*/ 1 h 898"/>
                  <a:gd name="T68" fmla="*/ 2 w 914"/>
                  <a:gd name="T69" fmla="*/ 1 h 898"/>
                  <a:gd name="T70" fmla="*/ 2 w 914"/>
                  <a:gd name="T71" fmla="*/ 1 h 898"/>
                  <a:gd name="T72" fmla="*/ 2 w 914"/>
                  <a:gd name="T73" fmla="*/ 1 h 898"/>
                  <a:gd name="T74" fmla="*/ 2 w 914"/>
                  <a:gd name="T75" fmla="*/ 1 h 898"/>
                  <a:gd name="T76" fmla="*/ 2 w 914"/>
                  <a:gd name="T77" fmla="*/ 1 h 898"/>
                  <a:gd name="T78" fmla="*/ 2 w 914"/>
                  <a:gd name="T79" fmla="*/ 1 h 898"/>
                  <a:gd name="T80" fmla="*/ 2 w 914"/>
                  <a:gd name="T81" fmla="*/ 1 h 898"/>
                  <a:gd name="T82" fmla="*/ 2 w 914"/>
                  <a:gd name="T83" fmla="*/ 1 h 898"/>
                  <a:gd name="T84" fmla="*/ 2 w 914"/>
                  <a:gd name="T85" fmla="*/ 1 h 898"/>
                  <a:gd name="T86" fmla="*/ 2 w 914"/>
                  <a:gd name="T87" fmla="*/ 1 h 898"/>
                  <a:gd name="T88" fmla="*/ 2 w 914"/>
                  <a:gd name="T89" fmla="*/ 1 h 898"/>
                  <a:gd name="T90" fmla="*/ 2 w 914"/>
                  <a:gd name="T91" fmla="*/ 1 h 898"/>
                  <a:gd name="T92" fmla="*/ 2 w 914"/>
                  <a:gd name="T93" fmla="*/ 1 h 898"/>
                  <a:gd name="T94" fmla="*/ 2 w 914"/>
                  <a:gd name="T95" fmla="*/ 1 h 898"/>
                  <a:gd name="T96" fmla="*/ 2 w 914"/>
                  <a:gd name="T97" fmla="*/ 1 h 898"/>
                  <a:gd name="T98" fmla="*/ 2 w 914"/>
                  <a:gd name="T99" fmla="*/ 1 h 898"/>
                  <a:gd name="T100" fmla="*/ 2 w 914"/>
                  <a:gd name="T101" fmla="*/ 1 h 898"/>
                  <a:gd name="T102" fmla="*/ 2 w 914"/>
                  <a:gd name="T103" fmla="*/ 1 h 898"/>
                  <a:gd name="T104" fmla="*/ 2 w 914"/>
                  <a:gd name="T105" fmla="*/ 1 h 898"/>
                  <a:gd name="T106" fmla="*/ 2 w 914"/>
                  <a:gd name="T107" fmla="*/ 1 h 898"/>
                  <a:gd name="T108" fmla="*/ 2 w 914"/>
                  <a:gd name="T109" fmla="*/ 1 h 898"/>
                  <a:gd name="T110" fmla="*/ 2 w 914"/>
                  <a:gd name="T111" fmla="*/ 1 h 898"/>
                  <a:gd name="T112" fmla="*/ 2 w 914"/>
                  <a:gd name="T113" fmla="*/ 1 h 8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4"/>
                  <a:gd name="T172" fmla="*/ 0 h 898"/>
                  <a:gd name="T173" fmla="*/ 914 w 914"/>
                  <a:gd name="T174" fmla="*/ 898 h 8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4" h="898">
                    <a:moveTo>
                      <a:pt x="154" y="879"/>
                    </a:moveTo>
                    <a:lnTo>
                      <a:pt x="170" y="885"/>
                    </a:lnTo>
                    <a:lnTo>
                      <a:pt x="169" y="898"/>
                    </a:lnTo>
                    <a:lnTo>
                      <a:pt x="201" y="894"/>
                    </a:lnTo>
                    <a:lnTo>
                      <a:pt x="198" y="871"/>
                    </a:lnTo>
                    <a:lnTo>
                      <a:pt x="208" y="853"/>
                    </a:lnTo>
                    <a:lnTo>
                      <a:pt x="272" y="857"/>
                    </a:lnTo>
                    <a:lnTo>
                      <a:pt x="274" y="833"/>
                    </a:lnTo>
                    <a:lnTo>
                      <a:pt x="286" y="825"/>
                    </a:lnTo>
                    <a:lnTo>
                      <a:pt x="298" y="817"/>
                    </a:lnTo>
                    <a:lnTo>
                      <a:pt x="324" y="817"/>
                    </a:lnTo>
                    <a:lnTo>
                      <a:pt x="334" y="829"/>
                    </a:lnTo>
                    <a:lnTo>
                      <a:pt x="352" y="831"/>
                    </a:lnTo>
                    <a:lnTo>
                      <a:pt x="366" y="803"/>
                    </a:lnTo>
                    <a:lnTo>
                      <a:pt x="380" y="795"/>
                    </a:lnTo>
                    <a:lnTo>
                      <a:pt x="410" y="769"/>
                    </a:lnTo>
                    <a:lnTo>
                      <a:pt x="406" y="751"/>
                    </a:lnTo>
                    <a:lnTo>
                      <a:pt x="392" y="749"/>
                    </a:lnTo>
                    <a:lnTo>
                      <a:pt x="394" y="713"/>
                    </a:lnTo>
                    <a:lnTo>
                      <a:pt x="376" y="703"/>
                    </a:lnTo>
                    <a:lnTo>
                      <a:pt x="376" y="645"/>
                    </a:lnTo>
                    <a:lnTo>
                      <a:pt x="394" y="641"/>
                    </a:lnTo>
                    <a:lnTo>
                      <a:pt x="392" y="541"/>
                    </a:lnTo>
                    <a:lnTo>
                      <a:pt x="404" y="535"/>
                    </a:lnTo>
                    <a:lnTo>
                      <a:pt x="418" y="517"/>
                    </a:lnTo>
                    <a:lnTo>
                      <a:pt x="432" y="517"/>
                    </a:lnTo>
                    <a:lnTo>
                      <a:pt x="448" y="497"/>
                    </a:lnTo>
                    <a:lnTo>
                      <a:pt x="470" y="505"/>
                    </a:lnTo>
                    <a:lnTo>
                      <a:pt x="480" y="517"/>
                    </a:lnTo>
                    <a:lnTo>
                      <a:pt x="496" y="511"/>
                    </a:lnTo>
                    <a:lnTo>
                      <a:pt x="506" y="497"/>
                    </a:lnTo>
                    <a:lnTo>
                      <a:pt x="522" y="491"/>
                    </a:lnTo>
                    <a:lnTo>
                      <a:pt x="524" y="465"/>
                    </a:lnTo>
                    <a:lnTo>
                      <a:pt x="526" y="449"/>
                    </a:lnTo>
                    <a:lnTo>
                      <a:pt x="540" y="445"/>
                    </a:lnTo>
                    <a:lnTo>
                      <a:pt x="546" y="435"/>
                    </a:lnTo>
                    <a:lnTo>
                      <a:pt x="566" y="439"/>
                    </a:lnTo>
                    <a:lnTo>
                      <a:pt x="580" y="451"/>
                    </a:lnTo>
                    <a:lnTo>
                      <a:pt x="614" y="451"/>
                    </a:lnTo>
                    <a:lnTo>
                      <a:pt x="620" y="435"/>
                    </a:lnTo>
                    <a:lnTo>
                      <a:pt x="640" y="433"/>
                    </a:lnTo>
                    <a:lnTo>
                      <a:pt x="658" y="409"/>
                    </a:lnTo>
                    <a:lnTo>
                      <a:pt x="656" y="383"/>
                    </a:lnTo>
                    <a:lnTo>
                      <a:pt x="640" y="377"/>
                    </a:lnTo>
                    <a:lnTo>
                      <a:pt x="640" y="361"/>
                    </a:lnTo>
                    <a:lnTo>
                      <a:pt x="658" y="353"/>
                    </a:lnTo>
                    <a:lnTo>
                      <a:pt x="672" y="331"/>
                    </a:lnTo>
                    <a:lnTo>
                      <a:pt x="706" y="331"/>
                    </a:lnTo>
                    <a:lnTo>
                      <a:pt x="712" y="315"/>
                    </a:lnTo>
                    <a:lnTo>
                      <a:pt x="736" y="319"/>
                    </a:lnTo>
                    <a:lnTo>
                      <a:pt x="736" y="297"/>
                    </a:lnTo>
                    <a:lnTo>
                      <a:pt x="750" y="285"/>
                    </a:lnTo>
                    <a:lnTo>
                      <a:pt x="754" y="269"/>
                    </a:lnTo>
                    <a:lnTo>
                      <a:pt x="774" y="255"/>
                    </a:lnTo>
                    <a:lnTo>
                      <a:pt x="790" y="249"/>
                    </a:lnTo>
                    <a:lnTo>
                      <a:pt x="796" y="227"/>
                    </a:lnTo>
                    <a:lnTo>
                      <a:pt x="814" y="225"/>
                    </a:lnTo>
                    <a:lnTo>
                      <a:pt x="814" y="213"/>
                    </a:lnTo>
                    <a:lnTo>
                      <a:pt x="838" y="215"/>
                    </a:lnTo>
                    <a:lnTo>
                      <a:pt x="846" y="201"/>
                    </a:lnTo>
                    <a:lnTo>
                      <a:pt x="870" y="183"/>
                    </a:lnTo>
                    <a:lnTo>
                      <a:pt x="886" y="173"/>
                    </a:lnTo>
                    <a:lnTo>
                      <a:pt x="892" y="157"/>
                    </a:lnTo>
                    <a:lnTo>
                      <a:pt x="892" y="143"/>
                    </a:lnTo>
                    <a:lnTo>
                      <a:pt x="912" y="137"/>
                    </a:lnTo>
                    <a:lnTo>
                      <a:pt x="914" y="119"/>
                    </a:lnTo>
                    <a:lnTo>
                      <a:pt x="868" y="121"/>
                    </a:lnTo>
                    <a:lnTo>
                      <a:pt x="816" y="123"/>
                    </a:lnTo>
                    <a:lnTo>
                      <a:pt x="808" y="111"/>
                    </a:lnTo>
                    <a:lnTo>
                      <a:pt x="772" y="107"/>
                    </a:lnTo>
                    <a:lnTo>
                      <a:pt x="768" y="125"/>
                    </a:lnTo>
                    <a:lnTo>
                      <a:pt x="750" y="129"/>
                    </a:lnTo>
                    <a:lnTo>
                      <a:pt x="736" y="131"/>
                    </a:lnTo>
                    <a:lnTo>
                      <a:pt x="730" y="149"/>
                    </a:lnTo>
                    <a:lnTo>
                      <a:pt x="718" y="161"/>
                    </a:lnTo>
                    <a:lnTo>
                      <a:pt x="712" y="177"/>
                    </a:lnTo>
                    <a:lnTo>
                      <a:pt x="696" y="185"/>
                    </a:lnTo>
                    <a:lnTo>
                      <a:pt x="682" y="187"/>
                    </a:lnTo>
                    <a:lnTo>
                      <a:pt x="664" y="189"/>
                    </a:lnTo>
                    <a:lnTo>
                      <a:pt x="664" y="175"/>
                    </a:lnTo>
                    <a:lnTo>
                      <a:pt x="636" y="171"/>
                    </a:lnTo>
                    <a:lnTo>
                      <a:pt x="642" y="203"/>
                    </a:lnTo>
                    <a:lnTo>
                      <a:pt x="624" y="221"/>
                    </a:lnTo>
                    <a:lnTo>
                      <a:pt x="608" y="235"/>
                    </a:lnTo>
                    <a:lnTo>
                      <a:pt x="588" y="243"/>
                    </a:lnTo>
                    <a:lnTo>
                      <a:pt x="556" y="255"/>
                    </a:lnTo>
                    <a:lnTo>
                      <a:pt x="500" y="249"/>
                    </a:lnTo>
                    <a:lnTo>
                      <a:pt x="496" y="217"/>
                    </a:lnTo>
                    <a:lnTo>
                      <a:pt x="486" y="205"/>
                    </a:lnTo>
                    <a:lnTo>
                      <a:pt x="472" y="201"/>
                    </a:lnTo>
                    <a:lnTo>
                      <a:pt x="472" y="159"/>
                    </a:lnTo>
                    <a:lnTo>
                      <a:pt x="452" y="163"/>
                    </a:lnTo>
                    <a:lnTo>
                      <a:pt x="444" y="149"/>
                    </a:lnTo>
                    <a:lnTo>
                      <a:pt x="418" y="147"/>
                    </a:lnTo>
                    <a:lnTo>
                      <a:pt x="418" y="131"/>
                    </a:lnTo>
                    <a:lnTo>
                      <a:pt x="382" y="137"/>
                    </a:lnTo>
                    <a:lnTo>
                      <a:pt x="382" y="97"/>
                    </a:lnTo>
                    <a:lnTo>
                      <a:pt x="368" y="89"/>
                    </a:lnTo>
                    <a:lnTo>
                      <a:pt x="366" y="27"/>
                    </a:lnTo>
                    <a:lnTo>
                      <a:pt x="346" y="25"/>
                    </a:lnTo>
                    <a:lnTo>
                      <a:pt x="330" y="47"/>
                    </a:lnTo>
                    <a:lnTo>
                      <a:pt x="303" y="58"/>
                    </a:lnTo>
                    <a:lnTo>
                      <a:pt x="298" y="41"/>
                    </a:lnTo>
                    <a:lnTo>
                      <a:pt x="278" y="41"/>
                    </a:lnTo>
                    <a:lnTo>
                      <a:pt x="266" y="21"/>
                    </a:lnTo>
                    <a:lnTo>
                      <a:pt x="244" y="4"/>
                    </a:lnTo>
                    <a:lnTo>
                      <a:pt x="198" y="0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82" y="51"/>
                    </a:lnTo>
                    <a:lnTo>
                      <a:pt x="164" y="67"/>
                    </a:lnTo>
                    <a:lnTo>
                      <a:pt x="150" y="69"/>
                    </a:lnTo>
                    <a:lnTo>
                      <a:pt x="130" y="83"/>
                    </a:lnTo>
                    <a:lnTo>
                      <a:pt x="120" y="97"/>
                    </a:lnTo>
                    <a:lnTo>
                      <a:pt x="147" y="111"/>
                    </a:lnTo>
                    <a:lnTo>
                      <a:pt x="144" y="137"/>
                    </a:lnTo>
                    <a:lnTo>
                      <a:pt x="129" y="141"/>
                    </a:lnTo>
                    <a:lnTo>
                      <a:pt x="112" y="161"/>
                    </a:lnTo>
                    <a:lnTo>
                      <a:pt x="96" y="165"/>
                    </a:lnTo>
                    <a:lnTo>
                      <a:pt x="104" y="191"/>
                    </a:lnTo>
                    <a:lnTo>
                      <a:pt x="104" y="219"/>
                    </a:lnTo>
                    <a:lnTo>
                      <a:pt x="90" y="231"/>
                    </a:lnTo>
                    <a:lnTo>
                      <a:pt x="90" y="249"/>
                    </a:lnTo>
                    <a:lnTo>
                      <a:pt x="108" y="259"/>
                    </a:lnTo>
                    <a:lnTo>
                      <a:pt x="104" y="275"/>
                    </a:lnTo>
                    <a:lnTo>
                      <a:pt x="88" y="279"/>
                    </a:lnTo>
                    <a:lnTo>
                      <a:pt x="90" y="303"/>
                    </a:lnTo>
                    <a:lnTo>
                      <a:pt x="76" y="315"/>
                    </a:lnTo>
                    <a:lnTo>
                      <a:pt x="80" y="331"/>
                    </a:lnTo>
                    <a:lnTo>
                      <a:pt x="92" y="343"/>
                    </a:lnTo>
                    <a:lnTo>
                      <a:pt x="92" y="371"/>
                    </a:lnTo>
                    <a:lnTo>
                      <a:pt x="74" y="375"/>
                    </a:lnTo>
                    <a:lnTo>
                      <a:pt x="78" y="401"/>
                    </a:lnTo>
                    <a:lnTo>
                      <a:pt x="64" y="402"/>
                    </a:lnTo>
                    <a:lnTo>
                      <a:pt x="64" y="435"/>
                    </a:lnTo>
                    <a:lnTo>
                      <a:pt x="80" y="443"/>
                    </a:lnTo>
                    <a:lnTo>
                      <a:pt x="82" y="467"/>
                    </a:lnTo>
                    <a:lnTo>
                      <a:pt x="75" y="475"/>
                    </a:lnTo>
                    <a:lnTo>
                      <a:pt x="40" y="475"/>
                    </a:lnTo>
                    <a:lnTo>
                      <a:pt x="34" y="489"/>
                    </a:lnTo>
                    <a:lnTo>
                      <a:pt x="22" y="543"/>
                    </a:lnTo>
                    <a:lnTo>
                      <a:pt x="40" y="545"/>
                    </a:lnTo>
                    <a:lnTo>
                      <a:pt x="40" y="567"/>
                    </a:lnTo>
                    <a:lnTo>
                      <a:pt x="16" y="573"/>
                    </a:lnTo>
                    <a:lnTo>
                      <a:pt x="0" y="581"/>
                    </a:lnTo>
                    <a:lnTo>
                      <a:pt x="0" y="669"/>
                    </a:lnTo>
                    <a:lnTo>
                      <a:pt x="42" y="669"/>
                    </a:lnTo>
                    <a:lnTo>
                      <a:pt x="54" y="688"/>
                    </a:lnTo>
                    <a:lnTo>
                      <a:pt x="78" y="689"/>
                    </a:lnTo>
                    <a:lnTo>
                      <a:pt x="51" y="713"/>
                    </a:lnTo>
                    <a:lnTo>
                      <a:pt x="35" y="719"/>
                    </a:lnTo>
                    <a:lnTo>
                      <a:pt x="10" y="727"/>
                    </a:lnTo>
                    <a:lnTo>
                      <a:pt x="36" y="732"/>
                    </a:lnTo>
                    <a:lnTo>
                      <a:pt x="45" y="735"/>
                    </a:lnTo>
                    <a:lnTo>
                      <a:pt x="46" y="750"/>
                    </a:lnTo>
                    <a:lnTo>
                      <a:pt x="33" y="782"/>
                    </a:lnTo>
                    <a:lnTo>
                      <a:pt x="44" y="791"/>
                    </a:lnTo>
                    <a:lnTo>
                      <a:pt x="57" y="783"/>
                    </a:lnTo>
                    <a:lnTo>
                      <a:pt x="63" y="751"/>
                    </a:lnTo>
                    <a:lnTo>
                      <a:pt x="88" y="749"/>
                    </a:lnTo>
                    <a:lnTo>
                      <a:pt x="110" y="727"/>
                    </a:lnTo>
                    <a:lnTo>
                      <a:pt x="126" y="743"/>
                    </a:lnTo>
                    <a:lnTo>
                      <a:pt x="146" y="753"/>
                    </a:lnTo>
                    <a:lnTo>
                      <a:pt x="158" y="773"/>
                    </a:lnTo>
                    <a:lnTo>
                      <a:pt x="174" y="785"/>
                    </a:lnTo>
                    <a:lnTo>
                      <a:pt x="186" y="797"/>
                    </a:lnTo>
                    <a:lnTo>
                      <a:pt x="186" y="817"/>
                    </a:lnTo>
                    <a:lnTo>
                      <a:pt x="184" y="835"/>
                    </a:lnTo>
                    <a:lnTo>
                      <a:pt x="178" y="857"/>
                    </a:lnTo>
                    <a:lnTo>
                      <a:pt x="156" y="861"/>
                    </a:lnTo>
                    <a:lnTo>
                      <a:pt x="138" y="867"/>
                    </a:lnTo>
                    <a:lnTo>
                      <a:pt x="154" y="87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16">
                <a:extLst>
                  <a:ext uri="{FF2B5EF4-FFF2-40B4-BE49-F238E27FC236}">
                    <a16:creationId xmlns:a16="http://schemas.microsoft.com/office/drawing/2014/main" id="{F831C526-A491-D421-3AB7-3D37E5E771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7349" y="3844032"/>
                <a:ext cx="722730" cy="1085552"/>
              </a:xfrm>
              <a:custGeom>
                <a:avLst/>
                <a:gdLst>
                  <a:gd name="T0" fmla="*/ 2 w 566"/>
                  <a:gd name="T1" fmla="*/ 1 h 848"/>
                  <a:gd name="T2" fmla="*/ 2 w 566"/>
                  <a:gd name="T3" fmla="*/ 1 h 848"/>
                  <a:gd name="T4" fmla="*/ 2 w 566"/>
                  <a:gd name="T5" fmla="*/ 1 h 848"/>
                  <a:gd name="T6" fmla="*/ 2 w 566"/>
                  <a:gd name="T7" fmla="*/ 1 h 848"/>
                  <a:gd name="T8" fmla="*/ 2 w 566"/>
                  <a:gd name="T9" fmla="*/ 1 h 848"/>
                  <a:gd name="T10" fmla="*/ 2 w 566"/>
                  <a:gd name="T11" fmla="*/ 1 h 848"/>
                  <a:gd name="T12" fmla="*/ 2 w 566"/>
                  <a:gd name="T13" fmla="*/ 1 h 848"/>
                  <a:gd name="T14" fmla="*/ 2 w 566"/>
                  <a:gd name="T15" fmla="*/ 1 h 848"/>
                  <a:gd name="T16" fmla="*/ 2 w 566"/>
                  <a:gd name="T17" fmla="*/ 1 h 848"/>
                  <a:gd name="T18" fmla="*/ 2 w 566"/>
                  <a:gd name="T19" fmla="*/ 1 h 848"/>
                  <a:gd name="T20" fmla="*/ 2 w 566"/>
                  <a:gd name="T21" fmla="*/ 1 h 848"/>
                  <a:gd name="T22" fmla="*/ 2 w 566"/>
                  <a:gd name="T23" fmla="*/ 1 h 848"/>
                  <a:gd name="T24" fmla="*/ 2 w 566"/>
                  <a:gd name="T25" fmla="*/ 1 h 848"/>
                  <a:gd name="T26" fmla="*/ 2 w 566"/>
                  <a:gd name="T27" fmla="*/ 1 h 848"/>
                  <a:gd name="T28" fmla="*/ 2 w 566"/>
                  <a:gd name="T29" fmla="*/ 1 h 848"/>
                  <a:gd name="T30" fmla="*/ 2 w 566"/>
                  <a:gd name="T31" fmla="*/ 1 h 848"/>
                  <a:gd name="T32" fmla="*/ 2 w 566"/>
                  <a:gd name="T33" fmla="*/ 1 h 848"/>
                  <a:gd name="T34" fmla="*/ 2 w 566"/>
                  <a:gd name="T35" fmla="*/ 1 h 848"/>
                  <a:gd name="T36" fmla="*/ 2 w 566"/>
                  <a:gd name="T37" fmla="*/ 1 h 848"/>
                  <a:gd name="T38" fmla="*/ 2 w 566"/>
                  <a:gd name="T39" fmla="*/ 1 h 848"/>
                  <a:gd name="T40" fmla="*/ 2 w 566"/>
                  <a:gd name="T41" fmla="*/ 1 h 848"/>
                  <a:gd name="T42" fmla="*/ 2 w 566"/>
                  <a:gd name="T43" fmla="*/ 1 h 848"/>
                  <a:gd name="T44" fmla="*/ 2 w 566"/>
                  <a:gd name="T45" fmla="*/ 1 h 848"/>
                  <a:gd name="T46" fmla="*/ 2 w 566"/>
                  <a:gd name="T47" fmla="*/ 1 h 848"/>
                  <a:gd name="T48" fmla="*/ 2 w 566"/>
                  <a:gd name="T49" fmla="*/ 1 h 848"/>
                  <a:gd name="T50" fmla="*/ 2 w 566"/>
                  <a:gd name="T51" fmla="*/ 1 h 848"/>
                  <a:gd name="T52" fmla="*/ 2 w 566"/>
                  <a:gd name="T53" fmla="*/ 1 h 848"/>
                  <a:gd name="T54" fmla="*/ 2 w 566"/>
                  <a:gd name="T55" fmla="*/ 1 h 848"/>
                  <a:gd name="T56" fmla="*/ 2 w 566"/>
                  <a:gd name="T57" fmla="*/ 1 h 848"/>
                  <a:gd name="T58" fmla="*/ 2 w 566"/>
                  <a:gd name="T59" fmla="*/ 1 h 848"/>
                  <a:gd name="T60" fmla="*/ 2 w 566"/>
                  <a:gd name="T61" fmla="*/ 1 h 848"/>
                  <a:gd name="T62" fmla="*/ 2 w 566"/>
                  <a:gd name="T63" fmla="*/ 1 h 848"/>
                  <a:gd name="T64" fmla="*/ 2 w 566"/>
                  <a:gd name="T65" fmla="*/ 1 h 848"/>
                  <a:gd name="T66" fmla="*/ 2 w 566"/>
                  <a:gd name="T67" fmla="*/ 1 h 848"/>
                  <a:gd name="T68" fmla="*/ 2 w 566"/>
                  <a:gd name="T69" fmla="*/ 1 h 848"/>
                  <a:gd name="T70" fmla="*/ 2 w 566"/>
                  <a:gd name="T71" fmla="*/ 1 h 848"/>
                  <a:gd name="T72" fmla="*/ 2 w 566"/>
                  <a:gd name="T73" fmla="*/ 1 h 848"/>
                  <a:gd name="T74" fmla="*/ 2 w 566"/>
                  <a:gd name="T75" fmla="*/ 1 h 848"/>
                  <a:gd name="T76" fmla="*/ 2 w 566"/>
                  <a:gd name="T77" fmla="*/ 1 h 848"/>
                  <a:gd name="T78" fmla="*/ 2 w 566"/>
                  <a:gd name="T79" fmla="*/ 1 h 848"/>
                  <a:gd name="T80" fmla="*/ 2 w 566"/>
                  <a:gd name="T81" fmla="*/ 1 h 848"/>
                  <a:gd name="T82" fmla="*/ 2 w 566"/>
                  <a:gd name="T83" fmla="*/ 1 h 848"/>
                  <a:gd name="T84" fmla="*/ 2 w 566"/>
                  <a:gd name="T85" fmla="*/ 1 h 848"/>
                  <a:gd name="T86" fmla="*/ 2 w 566"/>
                  <a:gd name="T87" fmla="*/ 1 h 848"/>
                  <a:gd name="T88" fmla="*/ 2 w 566"/>
                  <a:gd name="T89" fmla="*/ 1 h 848"/>
                  <a:gd name="T90" fmla="*/ 2 w 566"/>
                  <a:gd name="T91" fmla="*/ 1 h 848"/>
                  <a:gd name="T92" fmla="*/ 2 w 566"/>
                  <a:gd name="T93" fmla="*/ 1 h 848"/>
                  <a:gd name="T94" fmla="*/ 2 w 566"/>
                  <a:gd name="T95" fmla="*/ 1 h 848"/>
                  <a:gd name="T96" fmla="*/ 2 w 566"/>
                  <a:gd name="T97" fmla="*/ 1 h 848"/>
                  <a:gd name="T98" fmla="*/ 2 w 566"/>
                  <a:gd name="T99" fmla="*/ 1 h 848"/>
                  <a:gd name="T100" fmla="*/ 2 w 566"/>
                  <a:gd name="T101" fmla="*/ 1 h 848"/>
                  <a:gd name="T102" fmla="*/ 2 w 566"/>
                  <a:gd name="T103" fmla="*/ 1 h 848"/>
                  <a:gd name="T104" fmla="*/ 2 w 566"/>
                  <a:gd name="T105" fmla="*/ 1 h 848"/>
                  <a:gd name="T106" fmla="*/ 2 w 566"/>
                  <a:gd name="T107" fmla="*/ 1 h 848"/>
                  <a:gd name="T108" fmla="*/ 2 w 566"/>
                  <a:gd name="T109" fmla="*/ 1 h 848"/>
                  <a:gd name="T110" fmla="*/ 2 w 566"/>
                  <a:gd name="T111" fmla="*/ 1 h 848"/>
                  <a:gd name="T112" fmla="*/ 2 w 566"/>
                  <a:gd name="T113" fmla="*/ 1 h 848"/>
                  <a:gd name="T114" fmla="*/ 2 w 566"/>
                  <a:gd name="T115" fmla="*/ 1 h 848"/>
                  <a:gd name="T116" fmla="*/ 2 w 566"/>
                  <a:gd name="T117" fmla="*/ 1 h 848"/>
                  <a:gd name="T118" fmla="*/ 0 w 566"/>
                  <a:gd name="T119" fmla="*/ 1 h 8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6"/>
                  <a:gd name="T181" fmla="*/ 0 h 848"/>
                  <a:gd name="T182" fmla="*/ 566 w 566"/>
                  <a:gd name="T183" fmla="*/ 848 h 8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6" h="848">
                    <a:moveTo>
                      <a:pt x="0" y="325"/>
                    </a:moveTo>
                    <a:lnTo>
                      <a:pt x="68" y="325"/>
                    </a:lnTo>
                    <a:lnTo>
                      <a:pt x="81" y="294"/>
                    </a:lnTo>
                    <a:lnTo>
                      <a:pt x="100" y="290"/>
                    </a:lnTo>
                    <a:lnTo>
                      <a:pt x="100" y="237"/>
                    </a:lnTo>
                    <a:lnTo>
                      <a:pt x="75" y="234"/>
                    </a:lnTo>
                    <a:lnTo>
                      <a:pt x="83" y="198"/>
                    </a:lnTo>
                    <a:lnTo>
                      <a:pt x="105" y="186"/>
                    </a:lnTo>
                    <a:lnTo>
                      <a:pt x="145" y="188"/>
                    </a:lnTo>
                    <a:lnTo>
                      <a:pt x="165" y="176"/>
                    </a:lnTo>
                    <a:lnTo>
                      <a:pt x="197" y="174"/>
                    </a:lnTo>
                    <a:lnTo>
                      <a:pt x="207" y="158"/>
                    </a:lnTo>
                    <a:lnTo>
                      <a:pt x="227" y="154"/>
                    </a:lnTo>
                    <a:lnTo>
                      <a:pt x="237" y="136"/>
                    </a:lnTo>
                    <a:lnTo>
                      <a:pt x="243" y="104"/>
                    </a:lnTo>
                    <a:lnTo>
                      <a:pt x="273" y="106"/>
                    </a:lnTo>
                    <a:lnTo>
                      <a:pt x="274" y="120"/>
                    </a:lnTo>
                    <a:lnTo>
                      <a:pt x="335" y="122"/>
                    </a:lnTo>
                    <a:lnTo>
                      <a:pt x="335" y="67"/>
                    </a:lnTo>
                    <a:lnTo>
                      <a:pt x="355" y="68"/>
                    </a:lnTo>
                    <a:lnTo>
                      <a:pt x="366" y="55"/>
                    </a:lnTo>
                    <a:lnTo>
                      <a:pt x="378" y="53"/>
                    </a:lnTo>
                    <a:lnTo>
                      <a:pt x="392" y="28"/>
                    </a:lnTo>
                    <a:lnTo>
                      <a:pt x="414" y="26"/>
                    </a:lnTo>
                    <a:lnTo>
                      <a:pt x="421" y="0"/>
                    </a:lnTo>
                    <a:lnTo>
                      <a:pt x="473" y="2"/>
                    </a:lnTo>
                    <a:lnTo>
                      <a:pt x="483" y="37"/>
                    </a:lnTo>
                    <a:lnTo>
                      <a:pt x="480" y="58"/>
                    </a:lnTo>
                    <a:lnTo>
                      <a:pt x="467" y="67"/>
                    </a:lnTo>
                    <a:lnTo>
                      <a:pt x="468" y="77"/>
                    </a:lnTo>
                    <a:lnTo>
                      <a:pt x="486" y="95"/>
                    </a:lnTo>
                    <a:lnTo>
                      <a:pt x="479" y="113"/>
                    </a:lnTo>
                    <a:lnTo>
                      <a:pt x="467" y="112"/>
                    </a:lnTo>
                    <a:lnTo>
                      <a:pt x="467" y="139"/>
                    </a:lnTo>
                    <a:lnTo>
                      <a:pt x="456" y="148"/>
                    </a:lnTo>
                    <a:lnTo>
                      <a:pt x="455" y="161"/>
                    </a:lnTo>
                    <a:lnTo>
                      <a:pt x="471" y="179"/>
                    </a:lnTo>
                    <a:lnTo>
                      <a:pt x="468" y="205"/>
                    </a:lnTo>
                    <a:lnTo>
                      <a:pt x="453" y="212"/>
                    </a:lnTo>
                    <a:lnTo>
                      <a:pt x="455" y="233"/>
                    </a:lnTo>
                    <a:lnTo>
                      <a:pt x="440" y="235"/>
                    </a:lnTo>
                    <a:lnTo>
                      <a:pt x="443" y="269"/>
                    </a:lnTo>
                    <a:lnTo>
                      <a:pt x="458" y="280"/>
                    </a:lnTo>
                    <a:lnTo>
                      <a:pt x="459" y="302"/>
                    </a:lnTo>
                    <a:lnTo>
                      <a:pt x="453" y="308"/>
                    </a:lnTo>
                    <a:lnTo>
                      <a:pt x="417" y="311"/>
                    </a:lnTo>
                    <a:lnTo>
                      <a:pt x="411" y="331"/>
                    </a:lnTo>
                    <a:lnTo>
                      <a:pt x="401" y="376"/>
                    </a:lnTo>
                    <a:lnTo>
                      <a:pt x="417" y="380"/>
                    </a:lnTo>
                    <a:lnTo>
                      <a:pt x="417" y="403"/>
                    </a:lnTo>
                    <a:lnTo>
                      <a:pt x="408" y="403"/>
                    </a:lnTo>
                    <a:lnTo>
                      <a:pt x="378" y="416"/>
                    </a:lnTo>
                    <a:lnTo>
                      <a:pt x="378" y="503"/>
                    </a:lnTo>
                    <a:lnTo>
                      <a:pt x="419" y="503"/>
                    </a:lnTo>
                    <a:lnTo>
                      <a:pt x="432" y="521"/>
                    </a:lnTo>
                    <a:lnTo>
                      <a:pt x="458" y="526"/>
                    </a:lnTo>
                    <a:lnTo>
                      <a:pt x="441" y="536"/>
                    </a:lnTo>
                    <a:lnTo>
                      <a:pt x="428" y="551"/>
                    </a:lnTo>
                    <a:lnTo>
                      <a:pt x="385" y="558"/>
                    </a:lnTo>
                    <a:lnTo>
                      <a:pt x="395" y="563"/>
                    </a:lnTo>
                    <a:lnTo>
                      <a:pt x="420" y="568"/>
                    </a:lnTo>
                    <a:lnTo>
                      <a:pt x="425" y="580"/>
                    </a:lnTo>
                    <a:lnTo>
                      <a:pt x="411" y="614"/>
                    </a:lnTo>
                    <a:lnTo>
                      <a:pt x="420" y="625"/>
                    </a:lnTo>
                    <a:lnTo>
                      <a:pt x="432" y="620"/>
                    </a:lnTo>
                    <a:lnTo>
                      <a:pt x="441" y="588"/>
                    </a:lnTo>
                    <a:lnTo>
                      <a:pt x="467" y="584"/>
                    </a:lnTo>
                    <a:lnTo>
                      <a:pt x="486" y="560"/>
                    </a:lnTo>
                    <a:lnTo>
                      <a:pt x="501" y="572"/>
                    </a:lnTo>
                    <a:lnTo>
                      <a:pt x="525" y="587"/>
                    </a:lnTo>
                    <a:lnTo>
                      <a:pt x="540" y="611"/>
                    </a:lnTo>
                    <a:lnTo>
                      <a:pt x="566" y="631"/>
                    </a:lnTo>
                    <a:lnTo>
                      <a:pt x="558" y="692"/>
                    </a:lnTo>
                    <a:lnTo>
                      <a:pt x="533" y="694"/>
                    </a:lnTo>
                    <a:lnTo>
                      <a:pt x="519" y="706"/>
                    </a:lnTo>
                    <a:lnTo>
                      <a:pt x="495" y="696"/>
                    </a:lnTo>
                    <a:lnTo>
                      <a:pt x="473" y="704"/>
                    </a:lnTo>
                    <a:lnTo>
                      <a:pt x="449" y="714"/>
                    </a:lnTo>
                    <a:lnTo>
                      <a:pt x="441" y="727"/>
                    </a:lnTo>
                    <a:lnTo>
                      <a:pt x="437" y="776"/>
                    </a:lnTo>
                    <a:lnTo>
                      <a:pt x="463" y="780"/>
                    </a:lnTo>
                    <a:lnTo>
                      <a:pt x="462" y="805"/>
                    </a:lnTo>
                    <a:lnTo>
                      <a:pt x="453" y="818"/>
                    </a:lnTo>
                    <a:lnTo>
                      <a:pt x="423" y="820"/>
                    </a:lnTo>
                    <a:lnTo>
                      <a:pt x="395" y="818"/>
                    </a:lnTo>
                    <a:lnTo>
                      <a:pt x="381" y="832"/>
                    </a:lnTo>
                    <a:lnTo>
                      <a:pt x="360" y="833"/>
                    </a:lnTo>
                    <a:lnTo>
                      <a:pt x="356" y="847"/>
                    </a:lnTo>
                    <a:lnTo>
                      <a:pt x="329" y="848"/>
                    </a:lnTo>
                    <a:lnTo>
                      <a:pt x="323" y="833"/>
                    </a:lnTo>
                    <a:lnTo>
                      <a:pt x="309" y="833"/>
                    </a:lnTo>
                    <a:lnTo>
                      <a:pt x="282" y="838"/>
                    </a:lnTo>
                    <a:lnTo>
                      <a:pt x="287" y="815"/>
                    </a:lnTo>
                    <a:lnTo>
                      <a:pt x="267" y="811"/>
                    </a:lnTo>
                    <a:lnTo>
                      <a:pt x="259" y="788"/>
                    </a:lnTo>
                    <a:lnTo>
                      <a:pt x="215" y="796"/>
                    </a:lnTo>
                    <a:lnTo>
                      <a:pt x="215" y="772"/>
                    </a:lnTo>
                    <a:lnTo>
                      <a:pt x="200" y="764"/>
                    </a:lnTo>
                    <a:lnTo>
                      <a:pt x="209" y="740"/>
                    </a:lnTo>
                    <a:lnTo>
                      <a:pt x="191" y="742"/>
                    </a:lnTo>
                    <a:lnTo>
                      <a:pt x="169" y="712"/>
                    </a:lnTo>
                    <a:lnTo>
                      <a:pt x="150" y="716"/>
                    </a:lnTo>
                    <a:lnTo>
                      <a:pt x="147" y="700"/>
                    </a:lnTo>
                    <a:lnTo>
                      <a:pt x="119" y="696"/>
                    </a:lnTo>
                    <a:lnTo>
                      <a:pt x="113" y="692"/>
                    </a:lnTo>
                    <a:lnTo>
                      <a:pt x="113" y="599"/>
                    </a:lnTo>
                    <a:lnTo>
                      <a:pt x="99" y="589"/>
                    </a:lnTo>
                    <a:lnTo>
                      <a:pt x="101" y="530"/>
                    </a:lnTo>
                    <a:lnTo>
                      <a:pt x="86" y="530"/>
                    </a:lnTo>
                    <a:lnTo>
                      <a:pt x="87" y="505"/>
                    </a:lnTo>
                    <a:lnTo>
                      <a:pt x="72" y="503"/>
                    </a:lnTo>
                    <a:lnTo>
                      <a:pt x="75" y="454"/>
                    </a:lnTo>
                    <a:lnTo>
                      <a:pt x="59" y="449"/>
                    </a:lnTo>
                    <a:lnTo>
                      <a:pt x="60" y="406"/>
                    </a:lnTo>
                    <a:lnTo>
                      <a:pt x="45" y="400"/>
                    </a:lnTo>
                    <a:lnTo>
                      <a:pt x="50" y="376"/>
                    </a:lnTo>
                    <a:lnTo>
                      <a:pt x="32" y="373"/>
                    </a:lnTo>
                    <a:lnTo>
                      <a:pt x="19" y="358"/>
                    </a:lnTo>
                    <a:lnTo>
                      <a:pt x="13" y="334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17">
                <a:extLst>
                  <a:ext uri="{FF2B5EF4-FFF2-40B4-BE49-F238E27FC236}">
                    <a16:creationId xmlns:a16="http://schemas.microsoft.com/office/drawing/2014/main" id="{C942B598-5637-472E-16E7-E9FB471DB8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7989" y="4733151"/>
                <a:ext cx="363904" cy="796072"/>
              </a:xfrm>
              <a:custGeom>
                <a:avLst/>
                <a:gdLst>
                  <a:gd name="T0" fmla="*/ 0 w 286"/>
                  <a:gd name="T1" fmla="*/ 0 h 621"/>
                  <a:gd name="T2" fmla="*/ 2 w 286"/>
                  <a:gd name="T3" fmla="*/ 1 h 621"/>
                  <a:gd name="T4" fmla="*/ 2 w 286"/>
                  <a:gd name="T5" fmla="*/ 1 h 621"/>
                  <a:gd name="T6" fmla="*/ 2 w 286"/>
                  <a:gd name="T7" fmla="*/ 1 h 621"/>
                  <a:gd name="T8" fmla="*/ 2 w 286"/>
                  <a:gd name="T9" fmla="*/ 1 h 621"/>
                  <a:gd name="T10" fmla="*/ 2 w 286"/>
                  <a:gd name="T11" fmla="*/ 1 h 621"/>
                  <a:gd name="T12" fmla="*/ 2 w 286"/>
                  <a:gd name="T13" fmla="*/ 1 h 621"/>
                  <a:gd name="T14" fmla="*/ 2 w 286"/>
                  <a:gd name="T15" fmla="*/ 1 h 621"/>
                  <a:gd name="T16" fmla="*/ 2 w 286"/>
                  <a:gd name="T17" fmla="*/ 1 h 621"/>
                  <a:gd name="T18" fmla="*/ 2 w 286"/>
                  <a:gd name="T19" fmla="*/ 1 h 621"/>
                  <a:gd name="T20" fmla="*/ 2 w 286"/>
                  <a:gd name="T21" fmla="*/ 1 h 621"/>
                  <a:gd name="T22" fmla="*/ 2 w 286"/>
                  <a:gd name="T23" fmla="*/ 1 h 621"/>
                  <a:gd name="T24" fmla="*/ 2 w 286"/>
                  <a:gd name="T25" fmla="*/ 1 h 621"/>
                  <a:gd name="T26" fmla="*/ 2 w 286"/>
                  <a:gd name="T27" fmla="*/ 1 h 621"/>
                  <a:gd name="T28" fmla="*/ 2 w 286"/>
                  <a:gd name="T29" fmla="*/ 1 h 621"/>
                  <a:gd name="T30" fmla="*/ 2 w 286"/>
                  <a:gd name="T31" fmla="*/ 1 h 621"/>
                  <a:gd name="T32" fmla="*/ 2 w 286"/>
                  <a:gd name="T33" fmla="*/ 1 h 621"/>
                  <a:gd name="T34" fmla="*/ 2 w 286"/>
                  <a:gd name="T35" fmla="*/ 1 h 621"/>
                  <a:gd name="T36" fmla="*/ 2 w 286"/>
                  <a:gd name="T37" fmla="*/ 1 h 621"/>
                  <a:gd name="T38" fmla="*/ 2 w 286"/>
                  <a:gd name="T39" fmla="*/ 1 h 621"/>
                  <a:gd name="T40" fmla="*/ 2 w 286"/>
                  <a:gd name="T41" fmla="*/ 1 h 621"/>
                  <a:gd name="T42" fmla="*/ 2 w 286"/>
                  <a:gd name="T43" fmla="*/ 1 h 621"/>
                  <a:gd name="T44" fmla="*/ 2 w 286"/>
                  <a:gd name="T45" fmla="*/ 1 h 621"/>
                  <a:gd name="T46" fmla="*/ 2 w 286"/>
                  <a:gd name="T47" fmla="*/ 1 h 621"/>
                  <a:gd name="T48" fmla="*/ 2 w 286"/>
                  <a:gd name="T49" fmla="*/ 1 h 621"/>
                  <a:gd name="T50" fmla="*/ 2 w 286"/>
                  <a:gd name="T51" fmla="*/ 1 h 621"/>
                  <a:gd name="T52" fmla="*/ 2 w 286"/>
                  <a:gd name="T53" fmla="*/ 1 h 621"/>
                  <a:gd name="T54" fmla="*/ 2 w 286"/>
                  <a:gd name="T55" fmla="*/ 1 h 621"/>
                  <a:gd name="T56" fmla="*/ 2 w 286"/>
                  <a:gd name="T57" fmla="*/ 1 h 621"/>
                  <a:gd name="T58" fmla="*/ 2 w 286"/>
                  <a:gd name="T59" fmla="*/ 1 h 621"/>
                  <a:gd name="T60" fmla="*/ 2 w 286"/>
                  <a:gd name="T61" fmla="*/ 1 h 621"/>
                  <a:gd name="T62" fmla="*/ 2 w 286"/>
                  <a:gd name="T63" fmla="*/ 1 h 621"/>
                  <a:gd name="T64" fmla="*/ 2 w 286"/>
                  <a:gd name="T65" fmla="*/ 1 h 621"/>
                  <a:gd name="T66" fmla="*/ 2 w 286"/>
                  <a:gd name="T67" fmla="*/ 1 h 621"/>
                  <a:gd name="T68" fmla="*/ 2 w 286"/>
                  <a:gd name="T69" fmla="*/ 1 h 621"/>
                  <a:gd name="T70" fmla="*/ 2 w 286"/>
                  <a:gd name="T71" fmla="*/ 1 h 621"/>
                  <a:gd name="T72" fmla="*/ 2 w 286"/>
                  <a:gd name="T73" fmla="*/ 1 h 621"/>
                  <a:gd name="T74" fmla="*/ 2 w 286"/>
                  <a:gd name="T75" fmla="*/ 1 h 621"/>
                  <a:gd name="T76" fmla="*/ 2 w 286"/>
                  <a:gd name="T77" fmla="*/ 1 h 621"/>
                  <a:gd name="T78" fmla="*/ 2 w 286"/>
                  <a:gd name="T79" fmla="*/ 1 h 621"/>
                  <a:gd name="T80" fmla="*/ 2 w 286"/>
                  <a:gd name="T81" fmla="*/ 1 h 621"/>
                  <a:gd name="T82" fmla="*/ 2 w 286"/>
                  <a:gd name="T83" fmla="*/ 1 h 621"/>
                  <a:gd name="T84" fmla="*/ 2 w 286"/>
                  <a:gd name="T85" fmla="*/ 1 h 621"/>
                  <a:gd name="T86" fmla="*/ 2 w 286"/>
                  <a:gd name="T87" fmla="*/ 1 h 621"/>
                  <a:gd name="T88" fmla="*/ 2 w 286"/>
                  <a:gd name="T89" fmla="*/ 1 h 621"/>
                  <a:gd name="T90" fmla="*/ 2 w 286"/>
                  <a:gd name="T91" fmla="*/ 1 h 621"/>
                  <a:gd name="T92" fmla="*/ 2 w 286"/>
                  <a:gd name="T93" fmla="*/ 1 h 621"/>
                  <a:gd name="T94" fmla="*/ 2 w 286"/>
                  <a:gd name="T95" fmla="*/ 1 h 621"/>
                  <a:gd name="T96" fmla="*/ 2 w 286"/>
                  <a:gd name="T97" fmla="*/ 1 h 621"/>
                  <a:gd name="T98" fmla="*/ 2 w 286"/>
                  <a:gd name="T99" fmla="*/ 1 h 621"/>
                  <a:gd name="T100" fmla="*/ 2 w 286"/>
                  <a:gd name="T101" fmla="*/ 1 h 621"/>
                  <a:gd name="T102" fmla="*/ 2 w 286"/>
                  <a:gd name="T103" fmla="*/ 1 h 621"/>
                  <a:gd name="T104" fmla="*/ 2 w 286"/>
                  <a:gd name="T105" fmla="*/ 1 h 621"/>
                  <a:gd name="T106" fmla="*/ 2 w 286"/>
                  <a:gd name="T107" fmla="*/ 1 h 621"/>
                  <a:gd name="T108" fmla="*/ 2 w 286"/>
                  <a:gd name="T109" fmla="*/ 1 h 621"/>
                  <a:gd name="T110" fmla="*/ 2 w 286"/>
                  <a:gd name="T111" fmla="*/ 1 h 621"/>
                  <a:gd name="T112" fmla="*/ 2 w 286"/>
                  <a:gd name="T113" fmla="*/ 1 h 621"/>
                  <a:gd name="T114" fmla="*/ 2 w 286"/>
                  <a:gd name="T115" fmla="*/ 1 h 621"/>
                  <a:gd name="T116" fmla="*/ 2 w 286"/>
                  <a:gd name="T117" fmla="*/ 1 h 621"/>
                  <a:gd name="T118" fmla="*/ 2 w 286"/>
                  <a:gd name="T119" fmla="*/ 1 h 621"/>
                  <a:gd name="T120" fmla="*/ 2 w 286"/>
                  <a:gd name="T121" fmla="*/ 1 h 621"/>
                  <a:gd name="T122" fmla="*/ 2 w 286"/>
                  <a:gd name="T123" fmla="*/ 1 h 621"/>
                  <a:gd name="T124" fmla="*/ 0 w 286"/>
                  <a:gd name="T125" fmla="*/ 0 h 6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6"/>
                  <a:gd name="T190" fmla="*/ 0 h 621"/>
                  <a:gd name="T191" fmla="*/ 286 w 286"/>
                  <a:gd name="T192" fmla="*/ 621 h 6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6" h="621">
                    <a:moveTo>
                      <a:pt x="0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33" y="22"/>
                    </a:lnTo>
                    <a:lnTo>
                      <a:pt x="56" y="20"/>
                    </a:lnTo>
                    <a:lnTo>
                      <a:pt x="62" y="32"/>
                    </a:lnTo>
                    <a:lnTo>
                      <a:pt x="74" y="46"/>
                    </a:lnTo>
                    <a:lnTo>
                      <a:pt x="90" y="48"/>
                    </a:lnTo>
                    <a:lnTo>
                      <a:pt x="82" y="66"/>
                    </a:lnTo>
                    <a:lnTo>
                      <a:pt x="96" y="76"/>
                    </a:lnTo>
                    <a:lnTo>
                      <a:pt x="98" y="104"/>
                    </a:lnTo>
                    <a:lnTo>
                      <a:pt x="141" y="95"/>
                    </a:lnTo>
                    <a:lnTo>
                      <a:pt x="152" y="119"/>
                    </a:lnTo>
                    <a:lnTo>
                      <a:pt x="170" y="122"/>
                    </a:lnTo>
                    <a:lnTo>
                      <a:pt x="166" y="140"/>
                    </a:lnTo>
                    <a:lnTo>
                      <a:pt x="174" y="152"/>
                    </a:lnTo>
                    <a:lnTo>
                      <a:pt x="190" y="169"/>
                    </a:lnTo>
                    <a:lnTo>
                      <a:pt x="189" y="205"/>
                    </a:lnTo>
                    <a:lnTo>
                      <a:pt x="201" y="211"/>
                    </a:lnTo>
                    <a:lnTo>
                      <a:pt x="202" y="228"/>
                    </a:lnTo>
                    <a:lnTo>
                      <a:pt x="220" y="238"/>
                    </a:lnTo>
                    <a:lnTo>
                      <a:pt x="216" y="268"/>
                    </a:lnTo>
                    <a:lnTo>
                      <a:pt x="230" y="278"/>
                    </a:lnTo>
                    <a:lnTo>
                      <a:pt x="233" y="320"/>
                    </a:lnTo>
                    <a:lnTo>
                      <a:pt x="242" y="330"/>
                    </a:lnTo>
                    <a:lnTo>
                      <a:pt x="282" y="334"/>
                    </a:lnTo>
                    <a:lnTo>
                      <a:pt x="281" y="365"/>
                    </a:lnTo>
                    <a:lnTo>
                      <a:pt x="266" y="378"/>
                    </a:lnTo>
                    <a:lnTo>
                      <a:pt x="268" y="412"/>
                    </a:lnTo>
                    <a:lnTo>
                      <a:pt x="286" y="422"/>
                    </a:lnTo>
                    <a:lnTo>
                      <a:pt x="282" y="472"/>
                    </a:lnTo>
                    <a:lnTo>
                      <a:pt x="266" y="474"/>
                    </a:lnTo>
                    <a:lnTo>
                      <a:pt x="265" y="582"/>
                    </a:lnTo>
                    <a:lnTo>
                      <a:pt x="253" y="594"/>
                    </a:lnTo>
                    <a:lnTo>
                      <a:pt x="250" y="621"/>
                    </a:lnTo>
                    <a:lnTo>
                      <a:pt x="230" y="601"/>
                    </a:lnTo>
                    <a:lnTo>
                      <a:pt x="224" y="576"/>
                    </a:lnTo>
                    <a:lnTo>
                      <a:pt x="198" y="556"/>
                    </a:lnTo>
                    <a:lnTo>
                      <a:pt x="192" y="534"/>
                    </a:lnTo>
                    <a:lnTo>
                      <a:pt x="186" y="518"/>
                    </a:lnTo>
                    <a:lnTo>
                      <a:pt x="176" y="500"/>
                    </a:lnTo>
                    <a:lnTo>
                      <a:pt x="160" y="490"/>
                    </a:lnTo>
                    <a:lnTo>
                      <a:pt x="146" y="470"/>
                    </a:lnTo>
                    <a:lnTo>
                      <a:pt x="150" y="402"/>
                    </a:lnTo>
                    <a:lnTo>
                      <a:pt x="132" y="396"/>
                    </a:lnTo>
                    <a:lnTo>
                      <a:pt x="136" y="354"/>
                    </a:lnTo>
                    <a:lnTo>
                      <a:pt x="120" y="348"/>
                    </a:lnTo>
                    <a:lnTo>
                      <a:pt x="124" y="278"/>
                    </a:lnTo>
                    <a:lnTo>
                      <a:pt x="108" y="266"/>
                    </a:lnTo>
                    <a:lnTo>
                      <a:pt x="110" y="252"/>
                    </a:lnTo>
                    <a:lnTo>
                      <a:pt x="94" y="242"/>
                    </a:lnTo>
                    <a:lnTo>
                      <a:pt x="94" y="206"/>
                    </a:lnTo>
                    <a:lnTo>
                      <a:pt x="80" y="204"/>
                    </a:lnTo>
                    <a:lnTo>
                      <a:pt x="78" y="176"/>
                    </a:lnTo>
                    <a:lnTo>
                      <a:pt x="54" y="160"/>
                    </a:lnTo>
                    <a:lnTo>
                      <a:pt x="58" y="134"/>
                    </a:lnTo>
                    <a:lnTo>
                      <a:pt x="44" y="122"/>
                    </a:lnTo>
                    <a:lnTo>
                      <a:pt x="44" y="100"/>
                    </a:lnTo>
                    <a:lnTo>
                      <a:pt x="28" y="90"/>
                    </a:lnTo>
                    <a:lnTo>
                      <a:pt x="30" y="72"/>
                    </a:lnTo>
                    <a:lnTo>
                      <a:pt x="8" y="60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18">
                <a:extLst>
                  <a:ext uri="{FF2B5EF4-FFF2-40B4-BE49-F238E27FC236}">
                    <a16:creationId xmlns:a16="http://schemas.microsoft.com/office/drawing/2014/main" id="{64D573BF-9340-227A-FF9B-20F9972A74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3704" y="2789496"/>
                <a:ext cx="851366" cy="678901"/>
              </a:xfrm>
              <a:custGeom>
                <a:avLst/>
                <a:gdLst>
                  <a:gd name="T0" fmla="*/ 2 w 666"/>
                  <a:gd name="T1" fmla="*/ 1 h 530"/>
                  <a:gd name="T2" fmla="*/ 2 w 666"/>
                  <a:gd name="T3" fmla="*/ 1 h 530"/>
                  <a:gd name="T4" fmla="*/ 2 w 666"/>
                  <a:gd name="T5" fmla="*/ 1 h 530"/>
                  <a:gd name="T6" fmla="*/ 2 w 666"/>
                  <a:gd name="T7" fmla="*/ 1 h 530"/>
                  <a:gd name="T8" fmla="*/ 2 w 666"/>
                  <a:gd name="T9" fmla="*/ 1 h 530"/>
                  <a:gd name="T10" fmla="*/ 2 w 666"/>
                  <a:gd name="T11" fmla="*/ 1 h 530"/>
                  <a:gd name="T12" fmla="*/ 2 w 666"/>
                  <a:gd name="T13" fmla="*/ 1 h 530"/>
                  <a:gd name="T14" fmla="*/ 2 w 666"/>
                  <a:gd name="T15" fmla="*/ 0 h 530"/>
                  <a:gd name="T16" fmla="*/ 2 w 666"/>
                  <a:gd name="T17" fmla="*/ 1 h 530"/>
                  <a:gd name="T18" fmla="*/ 2 w 666"/>
                  <a:gd name="T19" fmla="*/ 1 h 530"/>
                  <a:gd name="T20" fmla="*/ 2 w 666"/>
                  <a:gd name="T21" fmla="*/ 1 h 530"/>
                  <a:gd name="T22" fmla="*/ 2 w 666"/>
                  <a:gd name="T23" fmla="*/ 1 h 530"/>
                  <a:gd name="T24" fmla="*/ 2 w 666"/>
                  <a:gd name="T25" fmla="*/ 1 h 530"/>
                  <a:gd name="T26" fmla="*/ 2 w 666"/>
                  <a:gd name="T27" fmla="*/ 1 h 530"/>
                  <a:gd name="T28" fmla="*/ 2 w 666"/>
                  <a:gd name="T29" fmla="*/ 1 h 530"/>
                  <a:gd name="T30" fmla="*/ 2 w 666"/>
                  <a:gd name="T31" fmla="*/ 1 h 530"/>
                  <a:gd name="T32" fmla="*/ 2 w 666"/>
                  <a:gd name="T33" fmla="*/ 1 h 530"/>
                  <a:gd name="T34" fmla="*/ 2 w 666"/>
                  <a:gd name="T35" fmla="*/ 1 h 530"/>
                  <a:gd name="T36" fmla="*/ 2 w 666"/>
                  <a:gd name="T37" fmla="*/ 1 h 530"/>
                  <a:gd name="T38" fmla="*/ 2 w 666"/>
                  <a:gd name="T39" fmla="*/ 1 h 530"/>
                  <a:gd name="T40" fmla="*/ 2 w 666"/>
                  <a:gd name="T41" fmla="*/ 1 h 530"/>
                  <a:gd name="T42" fmla="*/ 2 w 666"/>
                  <a:gd name="T43" fmla="*/ 1 h 530"/>
                  <a:gd name="T44" fmla="*/ 2 w 666"/>
                  <a:gd name="T45" fmla="*/ 1 h 530"/>
                  <a:gd name="T46" fmla="*/ 2 w 666"/>
                  <a:gd name="T47" fmla="*/ 1 h 530"/>
                  <a:gd name="T48" fmla="*/ 2 w 666"/>
                  <a:gd name="T49" fmla="*/ 1 h 530"/>
                  <a:gd name="T50" fmla="*/ 2 w 666"/>
                  <a:gd name="T51" fmla="*/ 1 h 530"/>
                  <a:gd name="T52" fmla="*/ 2 w 666"/>
                  <a:gd name="T53" fmla="*/ 1 h 530"/>
                  <a:gd name="T54" fmla="*/ 2 w 666"/>
                  <a:gd name="T55" fmla="*/ 1 h 530"/>
                  <a:gd name="T56" fmla="*/ 2 w 666"/>
                  <a:gd name="T57" fmla="*/ 1 h 530"/>
                  <a:gd name="T58" fmla="*/ 2 w 666"/>
                  <a:gd name="T59" fmla="*/ 1 h 530"/>
                  <a:gd name="T60" fmla="*/ 2 w 666"/>
                  <a:gd name="T61" fmla="*/ 1 h 530"/>
                  <a:gd name="T62" fmla="*/ 2 w 666"/>
                  <a:gd name="T63" fmla="*/ 1 h 530"/>
                  <a:gd name="T64" fmla="*/ 2 w 666"/>
                  <a:gd name="T65" fmla="*/ 1 h 530"/>
                  <a:gd name="T66" fmla="*/ 2 w 666"/>
                  <a:gd name="T67" fmla="*/ 1 h 530"/>
                  <a:gd name="T68" fmla="*/ 2 w 666"/>
                  <a:gd name="T69" fmla="*/ 1 h 530"/>
                  <a:gd name="T70" fmla="*/ 2 w 666"/>
                  <a:gd name="T71" fmla="*/ 1 h 530"/>
                  <a:gd name="T72" fmla="*/ 2 w 666"/>
                  <a:gd name="T73" fmla="*/ 1 h 530"/>
                  <a:gd name="T74" fmla="*/ 2 w 666"/>
                  <a:gd name="T75" fmla="*/ 1 h 530"/>
                  <a:gd name="T76" fmla="*/ 2 w 666"/>
                  <a:gd name="T77" fmla="*/ 1 h 530"/>
                  <a:gd name="T78" fmla="*/ 2 w 666"/>
                  <a:gd name="T79" fmla="*/ 1 h 530"/>
                  <a:gd name="T80" fmla="*/ 2 w 666"/>
                  <a:gd name="T81" fmla="*/ 1 h 530"/>
                  <a:gd name="T82" fmla="*/ 2 w 666"/>
                  <a:gd name="T83" fmla="*/ 1 h 530"/>
                  <a:gd name="T84" fmla="*/ 2 w 666"/>
                  <a:gd name="T85" fmla="*/ 1 h 530"/>
                  <a:gd name="T86" fmla="*/ 2 w 666"/>
                  <a:gd name="T87" fmla="*/ 1 h 530"/>
                  <a:gd name="T88" fmla="*/ 2 w 666"/>
                  <a:gd name="T89" fmla="*/ 1 h 530"/>
                  <a:gd name="T90" fmla="*/ 2 w 666"/>
                  <a:gd name="T91" fmla="*/ 1 h 530"/>
                  <a:gd name="T92" fmla="*/ 2 w 666"/>
                  <a:gd name="T93" fmla="*/ 1 h 530"/>
                  <a:gd name="T94" fmla="*/ 2 w 666"/>
                  <a:gd name="T95" fmla="*/ 1 h 530"/>
                  <a:gd name="T96" fmla="*/ 2 w 666"/>
                  <a:gd name="T97" fmla="*/ 1 h 530"/>
                  <a:gd name="T98" fmla="*/ 2 w 666"/>
                  <a:gd name="T99" fmla="*/ 1 h 530"/>
                  <a:gd name="T100" fmla="*/ 2 w 666"/>
                  <a:gd name="T101" fmla="*/ 1 h 530"/>
                  <a:gd name="T102" fmla="*/ 2 w 666"/>
                  <a:gd name="T103" fmla="*/ 1 h 530"/>
                  <a:gd name="T104" fmla="*/ 2 w 666"/>
                  <a:gd name="T105" fmla="*/ 1 h 530"/>
                  <a:gd name="T106" fmla="*/ 2 w 666"/>
                  <a:gd name="T107" fmla="*/ 1 h 530"/>
                  <a:gd name="T108" fmla="*/ 2 w 666"/>
                  <a:gd name="T109" fmla="*/ 1 h 530"/>
                  <a:gd name="T110" fmla="*/ 2 w 666"/>
                  <a:gd name="T111" fmla="*/ 1 h 530"/>
                  <a:gd name="T112" fmla="*/ 2 w 666"/>
                  <a:gd name="T113" fmla="*/ 1 h 530"/>
                  <a:gd name="T114" fmla="*/ 2 w 666"/>
                  <a:gd name="T115" fmla="*/ 1 h 530"/>
                  <a:gd name="T116" fmla="*/ 2 w 666"/>
                  <a:gd name="T117" fmla="*/ 1 h 530"/>
                  <a:gd name="T118" fmla="*/ 2 w 666"/>
                  <a:gd name="T119" fmla="*/ 1 h 5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6"/>
                  <a:gd name="T181" fmla="*/ 0 h 530"/>
                  <a:gd name="T182" fmla="*/ 666 w 666"/>
                  <a:gd name="T183" fmla="*/ 530 h 5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6" h="530">
                    <a:moveTo>
                      <a:pt x="0" y="70"/>
                    </a:moveTo>
                    <a:lnTo>
                      <a:pt x="44" y="68"/>
                    </a:lnTo>
                    <a:lnTo>
                      <a:pt x="44" y="4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108" y="28"/>
                    </a:lnTo>
                    <a:lnTo>
                      <a:pt x="116" y="44"/>
                    </a:lnTo>
                    <a:lnTo>
                      <a:pt x="178" y="42"/>
                    </a:lnTo>
                    <a:lnTo>
                      <a:pt x="186" y="54"/>
                    </a:lnTo>
                    <a:lnTo>
                      <a:pt x="196" y="42"/>
                    </a:lnTo>
                    <a:lnTo>
                      <a:pt x="214" y="30"/>
                    </a:lnTo>
                    <a:lnTo>
                      <a:pt x="280" y="32"/>
                    </a:lnTo>
                    <a:lnTo>
                      <a:pt x="290" y="46"/>
                    </a:lnTo>
                    <a:lnTo>
                      <a:pt x="308" y="42"/>
                    </a:lnTo>
                    <a:lnTo>
                      <a:pt x="310" y="0"/>
                    </a:lnTo>
                    <a:lnTo>
                      <a:pt x="339" y="0"/>
                    </a:lnTo>
                    <a:lnTo>
                      <a:pt x="369" y="5"/>
                    </a:lnTo>
                    <a:lnTo>
                      <a:pt x="382" y="16"/>
                    </a:lnTo>
                    <a:lnTo>
                      <a:pt x="390" y="26"/>
                    </a:lnTo>
                    <a:lnTo>
                      <a:pt x="406" y="34"/>
                    </a:lnTo>
                    <a:lnTo>
                      <a:pt x="410" y="50"/>
                    </a:lnTo>
                    <a:lnTo>
                      <a:pt x="428" y="54"/>
                    </a:lnTo>
                    <a:lnTo>
                      <a:pt x="448" y="54"/>
                    </a:lnTo>
                    <a:lnTo>
                      <a:pt x="462" y="72"/>
                    </a:lnTo>
                    <a:lnTo>
                      <a:pt x="474" y="82"/>
                    </a:lnTo>
                    <a:lnTo>
                      <a:pt x="512" y="84"/>
                    </a:lnTo>
                    <a:lnTo>
                      <a:pt x="522" y="70"/>
                    </a:lnTo>
                    <a:lnTo>
                      <a:pt x="532" y="60"/>
                    </a:lnTo>
                    <a:lnTo>
                      <a:pt x="558" y="54"/>
                    </a:lnTo>
                    <a:lnTo>
                      <a:pt x="558" y="88"/>
                    </a:lnTo>
                    <a:lnTo>
                      <a:pt x="544" y="104"/>
                    </a:lnTo>
                    <a:lnTo>
                      <a:pt x="556" y="108"/>
                    </a:lnTo>
                    <a:lnTo>
                      <a:pt x="555" y="134"/>
                    </a:lnTo>
                    <a:lnTo>
                      <a:pt x="572" y="150"/>
                    </a:lnTo>
                    <a:lnTo>
                      <a:pt x="580" y="164"/>
                    </a:lnTo>
                    <a:lnTo>
                      <a:pt x="590" y="174"/>
                    </a:lnTo>
                    <a:lnTo>
                      <a:pt x="612" y="176"/>
                    </a:lnTo>
                    <a:lnTo>
                      <a:pt x="628" y="192"/>
                    </a:lnTo>
                    <a:lnTo>
                      <a:pt x="638" y="208"/>
                    </a:lnTo>
                    <a:lnTo>
                      <a:pt x="649" y="219"/>
                    </a:lnTo>
                    <a:lnTo>
                      <a:pt x="666" y="233"/>
                    </a:lnTo>
                    <a:lnTo>
                      <a:pt x="664" y="244"/>
                    </a:lnTo>
                    <a:lnTo>
                      <a:pt x="666" y="291"/>
                    </a:lnTo>
                    <a:lnTo>
                      <a:pt x="654" y="291"/>
                    </a:lnTo>
                    <a:lnTo>
                      <a:pt x="652" y="338"/>
                    </a:lnTo>
                    <a:lnTo>
                      <a:pt x="640" y="347"/>
                    </a:lnTo>
                    <a:lnTo>
                      <a:pt x="643" y="366"/>
                    </a:lnTo>
                    <a:lnTo>
                      <a:pt x="628" y="388"/>
                    </a:lnTo>
                    <a:lnTo>
                      <a:pt x="610" y="400"/>
                    </a:lnTo>
                    <a:lnTo>
                      <a:pt x="610" y="414"/>
                    </a:lnTo>
                    <a:lnTo>
                      <a:pt x="586" y="407"/>
                    </a:lnTo>
                    <a:lnTo>
                      <a:pt x="584" y="444"/>
                    </a:lnTo>
                    <a:lnTo>
                      <a:pt x="574" y="452"/>
                    </a:lnTo>
                    <a:lnTo>
                      <a:pt x="570" y="472"/>
                    </a:lnTo>
                    <a:lnTo>
                      <a:pt x="561" y="483"/>
                    </a:lnTo>
                    <a:lnTo>
                      <a:pt x="556" y="502"/>
                    </a:lnTo>
                    <a:lnTo>
                      <a:pt x="544" y="512"/>
                    </a:lnTo>
                    <a:lnTo>
                      <a:pt x="549" y="530"/>
                    </a:lnTo>
                    <a:lnTo>
                      <a:pt x="531" y="522"/>
                    </a:lnTo>
                    <a:cubicBezTo>
                      <a:pt x="524" y="521"/>
                      <a:pt x="532" y="512"/>
                      <a:pt x="516" y="515"/>
                    </a:cubicBezTo>
                    <a:cubicBezTo>
                      <a:pt x="514" y="513"/>
                      <a:pt x="504" y="487"/>
                      <a:pt x="504" y="498"/>
                    </a:cubicBezTo>
                    <a:lnTo>
                      <a:pt x="480" y="506"/>
                    </a:lnTo>
                    <a:lnTo>
                      <a:pt x="470" y="520"/>
                    </a:lnTo>
                    <a:lnTo>
                      <a:pt x="468" y="470"/>
                    </a:lnTo>
                    <a:lnTo>
                      <a:pt x="454" y="460"/>
                    </a:lnTo>
                    <a:lnTo>
                      <a:pt x="452" y="416"/>
                    </a:lnTo>
                    <a:lnTo>
                      <a:pt x="466" y="410"/>
                    </a:lnTo>
                    <a:lnTo>
                      <a:pt x="466" y="370"/>
                    </a:lnTo>
                    <a:lnTo>
                      <a:pt x="450" y="366"/>
                    </a:lnTo>
                    <a:lnTo>
                      <a:pt x="452" y="348"/>
                    </a:lnTo>
                    <a:lnTo>
                      <a:pt x="438" y="340"/>
                    </a:lnTo>
                    <a:lnTo>
                      <a:pt x="440" y="300"/>
                    </a:lnTo>
                    <a:lnTo>
                      <a:pt x="418" y="308"/>
                    </a:lnTo>
                    <a:lnTo>
                      <a:pt x="408" y="322"/>
                    </a:lnTo>
                    <a:lnTo>
                      <a:pt x="412" y="336"/>
                    </a:lnTo>
                    <a:lnTo>
                      <a:pt x="402" y="350"/>
                    </a:lnTo>
                    <a:lnTo>
                      <a:pt x="410" y="360"/>
                    </a:lnTo>
                    <a:lnTo>
                      <a:pt x="416" y="384"/>
                    </a:lnTo>
                    <a:lnTo>
                      <a:pt x="428" y="388"/>
                    </a:lnTo>
                    <a:lnTo>
                      <a:pt x="426" y="412"/>
                    </a:lnTo>
                    <a:lnTo>
                      <a:pt x="412" y="412"/>
                    </a:lnTo>
                    <a:lnTo>
                      <a:pt x="412" y="434"/>
                    </a:lnTo>
                    <a:lnTo>
                      <a:pt x="398" y="438"/>
                    </a:lnTo>
                    <a:lnTo>
                      <a:pt x="398" y="452"/>
                    </a:lnTo>
                    <a:lnTo>
                      <a:pt x="374" y="450"/>
                    </a:lnTo>
                    <a:lnTo>
                      <a:pt x="372" y="466"/>
                    </a:lnTo>
                    <a:lnTo>
                      <a:pt x="348" y="466"/>
                    </a:lnTo>
                    <a:lnTo>
                      <a:pt x="336" y="476"/>
                    </a:lnTo>
                    <a:lnTo>
                      <a:pt x="296" y="476"/>
                    </a:lnTo>
                    <a:lnTo>
                      <a:pt x="280" y="490"/>
                    </a:lnTo>
                    <a:lnTo>
                      <a:pt x="246" y="488"/>
                    </a:lnTo>
                    <a:lnTo>
                      <a:pt x="220" y="459"/>
                    </a:lnTo>
                    <a:lnTo>
                      <a:pt x="190" y="428"/>
                    </a:lnTo>
                    <a:lnTo>
                      <a:pt x="160" y="402"/>
                    </a:lnTo>
                    <a:lnTo>
                      <a:pt x="122" y="364"/>
                    </a:lnTo>
                    <a:lnTo>
                      <a:pt x="96" y="334"/>
                    </a:lnTo>
                    <a:lnTo>
                      <a:pt x="86" y="318"/>
                    </a:lnTo>
                    <a:lnTo>
                      <a:pt x="70" y="300"/>
                    </a:lnTo>
                    <a:lnTo>
                      <a:pt x="58" y="288"/>
                    </a:lnTo>
                    <a:lnTo>
                      <a:pt x="58" y="254"/>
                    </a:lnTo>
                    <a:lnTo>
                      <a:pt x="82" y="254"/>
                    </a:lnTo>
                    <a:lnTo>
                      <a:pt x="94" y="270"/>
                    </a:lnTo>
                    <a:lnTo>
                      <a:pt x="106" y="278"/>
                    </a:lnTo>
                    <a:lnTo>
                      <a:pt x="158" y="278"/>
                    </a:lnTo>
                    <a:lnTo>
                      <a:pt x="168" y="266"/>
                    </a:lnTo>
                    <a:lnTo>
                      <a:pt x="188" y="268"/>
                    </a:lnTo>
                    <a:lnTo>
                      <a:pt x="198" y="252"/>
                    </a:lnTo>
                    <a:lnTo>
                      <a:pt x="206" y="242"/>
                    </a:lnTo>
                    <a:lnTo>
                      <a:pt x="228" y="234"/>
                    </a:lnTo>
                    <a:lnTo>
                      <a:pt x="232" y="216"/>
                    </a:lnTo>
                    <a:lnTo>
                      <a:pt x="156" y="212"/>
                    </a:lnTo>
                    <a:lnTo>
                      <a:pt x="86" y="212"/>
                    </a:lnTo>
                    <a:lnTo>
                      <a:pt x="86" y="198"/>
                    </a:lnTo>
                    <a:lnTo>
                      <a:pt x="78" y="186"/>
                    </a:lnTo>
                    <a:lnTo>
                      <a:pt x="70" y="172"/>
                    </a:lnTo>
                    <a:lnTo>
                      <a:pt x="44" y="172"/>
                    </a:lnTo>
                    <a:lnTo>
                      <a:pt x="46" y="152"/>
                    </a:lnTo>
                    <a:lnTo>
                      <a:pt x="20" y="132"/>
                    </a:lnTo>
                    <a:lnTo>
                      <a:pt x="24" y="100"/>
                    </a:lnTo>
                    <a:lnTo>
                      <a:pt x="2" y="84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19">
                <a:extLst>
                  <a:ext uri="{FF2B5EF4-FFF2-40B4-BE49-F238E27FC236}">
                    <a16:creationId xmlns:a16="http://schemas.microsoft.com/office/drawing/2014/main" id="{3B843493-C88B-33F4-DEC2-77ECA74A4F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8438" y="1635020"/>
                <a:ext cx="524699" cy="406651"/>
              </a:xfrm>
              <a:custGeom>
                <a:avLst/>
                <a:gdLst>
                  <a:gd name="T0" fmla="*/ 0 w 409"/>
                  <a:gd name="T1" fmla="*/ 1 h 318"/>
                  <a:gd name="T2" fmla="*/ 2 w 409"/>
                  <a:gd name="T3" fmla="*/ 1 h 318"/>
                  <a:gd name="T4" fmla="*/ 2 w 409"/>
                  <a:gd name="T5" fmla="*/ 1 h 318"/>
                  <a:gd name="T6" fmla="*/ 2 w 409"/>
                  <a:gd name="T7" fmla="*/ 1 h 318"/>
                  <a:gd name="T8" fmla="*/ 2 w 409"/>
                  <a:gd name="T9" fmla="*/ 1 h 318"/>
                  <a:gd name="T10" fmla="*/ 2 w 409"/>
                  <a:gd name="T11" fmla="*/ 1 h 318"/>
                  <a:gd name="T12" fmla="*/ 2 w 409"/>
                  <a:gd name="T13" fmla="*/ 1 h 318"/>
                  <a:gd name="T14" fmla="*/ 2 w 409"/>
                  <a:gd name="T15" fmla="*/ 1 h 318"/>
                  <a:gd name="T16" fmla="*/ 2 w 409"/>
                  <a:gd name="T17" fmla="*/ 1 h 318"/>
                  <a:gd name="T18" fmla="*/ 2 w 409"/>
                  <a:gd name="T19" fmla="*/ 1 h 318"/>
                  <a:gd name="T20" fmla="*/ 2 w 409"/>
                  <a:gd name="T21" fmla="*/ 1 h 318"/>
                  <a:gd name="T22" fmla="*/ 2 w 409"/>
                  <a:gd name="T23" fmla="*/ 1 h 318"/>
                  <a:gd name="T24" fmla="*/ 2 w 409"/>
                  <a:gd name="T25" fmla="*/ 1 h 318"/>
                  <a:gd name="T26" fmla="*/ 2 w 409"/>
                  <a:gd name="T27" fmla="*/ 1 h 318"/>
                  <a:gd name="T28" fmla="*/ 2 w 409"/>
                  <a:gd name="T29" fmla="*/ 1 h 318"/>
                  <a:gd name="T30" fmla="*/ 2 w 409"/>
                  <a:gd name="T31" fmla="*/ 1 h 318"/>
                  <a:gd name="T32" fmla="*/ 2 w 409"/>
                  <a:gd name="T33" fmla="*/ 1 h 318"/>
                  <a:gd name="T34" fmla="*/ 2 w 409"/>
                  <a:gd name="T35" fmla="*/ 1 h 318"/>
                  <a:gd name="T36" fmla="*/ 2 w 409"/>
                  <a:gd name="T37" fmla="*/ 1 h 318"/>
                  <a:gd name="T38" fmla="*/ 2 w 409"/>
                  <a:gd name="T39" fmla="*/ 1 h 318"/>
                  <a:gd name="T40" fmla="*/ 2 w 409"/>
                  <a:gd name="T41" fmla="*/ 1 h 318"/>
                  <a:gd name="T42" fmla="*/ 2 w 409"/>
                  <a:gd name="T43" fmla="*/ 1 h 318"/>
                  <a:gd name="T44" fmla="*/ 2 w 409"/>
                  <a:gd name="T45" fmla="*/ 1 h 318"/>
                  <a:gd name="T46" fmla="*/ 2 w 409"/>
                  <a:gd name="T47" fmla="*/ 1 h 318"/>
                  <a:gd name="T48" fmla="*/ 2 w 409"/>
                  <a:gd name="T49" fmla="*/ 1 h 318"/>
                  <a:gd name="T50" fmla="*/ 2 w 409"/>
                  <a:gd name="T51" fmla="*/ 1 h 318"/>
                  <a:gd name="T52" fmla="*/ 2 w 409"/>
                  <a:gd name="T53" fmla="*/ 1 h 318"/>
                  <a:gd name="T54" fmla="*/ 2 w 409"/>
                  <a:gd name="T55" fmla="*/ 1 h 318"/>
                  <a:gd name="T56" fmla="*/ 2 w 409"/>
                  <a:gd name="T57" fmla="*/ 1 h 318"/>
                  <a:gd name="T58" fmla="*/ 2 w 409"/>
                  <a:gd name="T59" fmla="*/ 1 h 318"/>
                  <a:gd name="T60" fmla="*/ 2 w 409"/>
                  <a:gd name="T61" fmla="*/ 1 h 318"/>
                  <a:gd name="T62" fmla="*/ 2 w 409"/>
                  <a:gd name="T63" fmla="*/ 1 h 318"/>
                  <a:gd name="T64" fmla="*/ 2 w 409"/>
                  <a:gd name="T65" fmla="*/ 1 h 318"/>
                  <a:gd name="T66" fmla="*/ 2 w 409"/>
                  <a:gd name="T67" fmla="*/ 1 h 318"/>
                  <a:gd name="T68" fmla="*/ 2 w 409"/>
                  <a:gd name="T69" fmla="*/ 1 h 318"/>
                  <a:gd name="T70" fmla="*/ 2 w 409"/>
                  <a:gd name="T71" fmla="*/ 1 h 318"/>
                  <a:gd name="T72" fmla="*/ 2 w 409"/>
                  <a:gd name="T73" fmla="*/ 1 h 318"/>
                  <a:gd name="T74" fmla="*/ 2 w 409"/>
                  <a:gd name="T75" fmla="*/ 1 h 318"/>
                  <a:gd name="T76" fmla="*/ 2 w 409"/>
                  <a:gd name="T77" fmla="*/ 0 h 318"/>
                  <a:gd name="T78" fmla="*/ 2 w 409"/>
                  <a:gd name="T79" fmla="*/ 0 h 318"/>
                  <a:gd name="T80" fmla="*/ 2 w 409"/>
                  <a:gd name="T81" fmla="*/ 1 h 318"/>
                  <a:gd name="T82" fmla="*/ 2 w 409"/>
                  <a:gd name="T83" fmla="*/ 1 h 318"/>
                  <a:gd name="T84" fmla="*/ 2 w 409"/>
                  <a:gd name="T85" fmla="*/ 1 h 318"/>
                  <a:gd name="T86" fmla="*/ 2 w 409"/>
                  <a:gd name="T87" fmla="*/ 1 h 318"/>
                  <a:gd name="T88" fmla="*/ 2 w 409"/>
                  <a:gd name="T89" fmla="*/ 1 h 318"/>
                  <a:gd name="T90" fmla="*/ 2 w 409"/>
                  <a:gd name="T91" fmla="*/ 1 h 318"/>
                  <a:gd name="T92" fmla="*/ 2 w 409"/>
                  <a:gd name="T93" fmla="*/ 1 h 318"/>
                  <a:gd name="T94" fmla="*/ 2 w 409"/>
                  <a:gd name="T95" fmla="*/ 1 h 318"/>
                  <a:gd name="T96" fmla="*/ 2 w 409"/>
                  <a:gd name="T97" fmla="*/ 1 h 318"/>
                  <a:gd name="T98" fmla="*/ 2 w 409"/>
                  <a:gd name="T99" fmla="*/ 1 h 318"/>
                  <a:gd name="T100" fmla="*/ 2 w 409"/>
                  <a:gd name="T101" fmla="*/ 1 h 318"/>
                  <a:gd name="T102" fmla="*/ 2 w 409"/>
                  <a:gd name="T103" fmla="*/ 1 h 318"/>
                  <a:gd name="T104" fmla="*/ 2 w 409"/>
                  <a:gd name="T105" fmla="*/ 1 h 318"/>
                  <a:gd name="T106" fmla="*/ 2 w 409"/>
                  <a:gd name="T107" fmla="*/ 1 h 318"/>
                  <a:gd name="T108" fmla="*/ 2 w 409"/>
                  <a:gd name="T109" fmla="*/ 1 h 318"/>
                  <a:gd name="T110" fmla="*/ 2 w 409"/>
                  <a:gd name="T111" fmla="*/ 1 h 318"/>
                  <a:gd name="T112" fmla="*/ 2 w 409"/>
                  <a:gd name="T113" fmla="*/ 1 h 318"/>
                  <a:gd name="T114" fmla="*/ 2 w 409"/>
                  <a:gd name="T115" fmla="*/ 1 h 318"/>
                  <a:gd name="T116" fmla="*/ 2 w 409"/>
                  <a:gd name="T117" fmla="*/ 1 h 318"/>
                  <a:gd name="T118" fmla="*/ 2 w 409"/>
                  <a:gd name="T119" fmla="*/ 1 h 318"/>
                  <a:gd name="T120" fmla="*/ 0 w 409"/>
                  <a:gd name="T121" fmla="*/ 1 h 318"/>
                  <a:gd name="T122" fmla="*/ 0 w 409"/>
                  <a:gd name="T123" fmla="*/ 1 h 3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"/>
                  <a:gd name="T187" fmla="*/ 0 h 318"/>
                  <a:gd name="T188" fmla="*/ 409 w 409"/>
                  <a:gd name="T189" fmla="*/ 318 h 3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" h="318">
                    <a:moveTo>
                      <a:pt x="0" y="210"/>
                    </a:moveTo>
                    <a:lnTo>
                      <a:pt x="34" y="212"/>
                    </a:lnTo>
                    <a:lnTo>
                      <a:pt x="48" y="194"/>
                    </a:lnTo>
                    <a:lnTo>
                      <a:pt x="80" y="196"/>
                    </a:lnTo>
                    <a:lnTo>
                      <a:pt x="86" y="208"/>
                    </a:lnTo>
                    <a:lnTo>
                      <a:pt x="96" y="210"/>
                    </a:lnTo>
                    <a:lnTo>
                      <a:pt x="92" y="242"/>
                    </a:lnTo>
                    <a:lnTo>
                      <a:pt x="111" y="262"/>
                    </a:lnTo>
                    <a:lnTo>
                      <a:pt x="124" y="262"/>
                    </a:lnTo>
                    <a:lnTo>
                      <a:pt x="132" y="272"/>
                    </a:lnTo>
                    <a:lnTo>
                      <a:pt x="151" y="271"/>
                    </a:lnTo>
                    <a:lnTo>
                      <a:pt x="196" y="274"/>
                    </a:lnTo>
                    <a:lnTo>
                      <a:pt x="196" y="288"/>
                    </a:lnTo>
                    <a:lnTo>
                      <a:pt x="212" y="286"/>
                    </a:lnTo>
                    <a:lnTo>
                      <a:pt x="214" y="302"/>
                    </a:lnTo>
                    <a:lnTo>
                      <a:pt x="236" y="302"/>
                    </a:lnTo>
                    <a:lnTo>
                      <a:pt x="246" y="318"/>
                    </a:lnTo>
                    <a:lnTo>
                      <a:pt x="269" y="318"/>
                    </a:lnTo>
                    <a:lnTo>
                      <a:pt x="274" y="300"/>
                    </a:lnTo>
                    <a:lnTo>
                      <a:pt x="328" y="300"/>
                    </a:lnTo>
                    <a:lnTo>
                      <a:pt x="334" y="280"/>
                    </a:lnTo>
                    <a:lnTo>
                      <a:pt x="348" y="268"/>
                    </a:lnTo>
                    <a:lnTo>
                      <a:pt x="358" y="258"/>
                    </a:lnTo>
                    <a:lnTo>
                      <a:pt x="376" y="271"/>
                    </a:lnTo>
                    <a:lnTo>
                      <a:pt x="387" y="272"/>
                    </a:lnTo>
                    <a:lnTo>
                      <a:pt x="396" y="252"/>
                    </a:lnTo>
                    <a:lnTo>
                      <a:pt x="408" y="243"/>
                    </a:lnTo>
                    <a:lnTo>
                      <a:pt x="409" y="173"/>
                    </a:lnTo>
                    <a:lnTo>
                      <a:pt x="390" y="160"/>
                    </a:lnTo>
                    <a:lnTo>
                      <a:pt x="385" y="139"/>
                    </a:lnTo>
                    <a:lnTo>
                      <a:pt x="376" y="128"/>
                    </a:lnTo>
                    <a:lnTo>
                      <a:pt x="358" y="106"/>
                    </a:lnTo>
                    <a:lnTo>
                      <a:pt x="330" y="98"/>
                    </a:lnTo>
                    <a:lnTo>
                      <a:pt x="333" y="70"/>
                    </a:lnTo>
                    <a:lnTo>
                      <a:pt x="315" y="61"/>
                    </a:lnTo>
                    <a:lnTo>
                      <a:pt x="306" y="37"/>
                    </a:lnTo>
                    <a:lnTo>
                      <a:pt x="306" y="17"/>
                    </a:lnTo>
                    <a:lnTo>
                      <a:pt x="294" y="4"/>
                    </a:lnTo>
                    <a:lnTo>
                      <a:pt x="272" y="0"/>
                    </a:lnTo>
                    <a:lnTo>
                      <a:pt x="254" y="0"/>
                    </a:lnTo>
                    <a:lnTo>
                      <a:pt x="250" y="14"/>
                    </a:lnTo>
                    <a:lnTo>
                      <a:pt x="228" y="12"/>
                    </a:lnTo>
                    <a:lnTo>
                      <a:pt x="224" y="24"/>
                    </a:lnTo>
                    <a:lnTo>
                      <a:pt x="202" y="30"/>
                    </a:lnTo>
                    <a:lnTo>
                      <a:pt x="194" y="42"/>
                    </a:lnTo>
                    <a:lnTo>
                      <a:pt x="182" y="46"/>
                    </a:lnTo>
                    <a:lnTo>
                      <a:pt x="174" y="61"/>
                    </a:lnTo>
                    <a:lnTo>
                      <a:pt x="161" y="64"/>
                    </a:lnTo>
                    <a:lnTo>
                      <a:pt x="160" y="106"/>
                    </a:lnTo>
                    <a:lnTo>
                      <a:pt x="116" y="102"/>
                    </a:lnTo>
                    <a:lnTo>
                      <a:pt x="98" y="106"/>
                    </a:lnTo>
                    <a:lnTo>
                      <a:pt x="80" y="126"/>
                    </a:lnTo>
                    <a:lnTo>
                      <a:pt x="84" y="144"/>
                    </a:lnTo>
                    <a:lnTo>
                      <a:pt x="110" y="148"/>
                    </a:lnTo>
                    <a:lnTo>
                      <a:pt x="124" y="146"/>
                    </a:lnTo>
                    <a:lnTo>
                      <a:pt x="110" y="164"/>
                    </a:lnTo>
                    <a:lnTo>
                      <a:pt x="70" y="170"/>
                    </a:lnTo>
                    <a:lnTo>
                      <a:pt x="50" y="156"/>
                    </a:lnTo>
                    <a:lnTo>
                      <a:pt x="18" y="154"/>
                    </a:lnTo>
                    <a:lnTo>
                      <a:pt x="14" y="168"/>
                    </a:lnTo>
                    <a:lnTo>
                      <a:pt x="0" y="172"/>
                    </a:lnTo>
                    <a:lnTo>
                      <a:pt x="0" y="21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20">
                <a:extLst>
                  <a:ext uri="{FF2B5EF4-FFF2-40B4-BE49-F238E27FC236}">
                    <a16:creationId xmlns:a16="http://schemas.microsoft.com/office/drawing/2014/main" id="{03E5992B-0E06-2E5A-8509-C7E939BC1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419" y="1474771"/>
                <a:ext cx="424837" cy="485914"/>
              </a:xfrm>
              <a:custGeom>
                <a:avLst/>
                <a:gdLst>
                  <a:gd name="T0" fmla="*/ 0 w 332"/>
                  <a:gd name="T1" fmla="*/ 1 h 379"/>
                  <a:gd name="T2" fmla="*/ 2 w 332"/>
                  <a:gd name="T3" fmla="*/ 1 h 379"/>
                  <a:gd name="T4" fmla="*/ 2 w 332"/>
                  <a:gd name="T5" fmla="*/ 1 h 379"/>
                  <a:gd name="T6" fmla="*/ 2 w 332"/>
                  <a:gd name="T7" fmla="*/ 1 h 379"/>
                  <a:gd name="T8" fmla="*/ 2 w 332"/>
                  <a:gd name="T9" fmla="*/ 1 h 379"/>
                  <a:gd name="T10" fmla="*/ 2 w 332"/>
                  <a:gd name="T11" fmla="*/ 1 h 379"/>
                  <a:gd name="T12" fmla="*/ 2 w 332"/>
                  <a:gd name="T13" fmla="*/ 1 h 379"/>
                  <a:gd name="T14" fmla="*/ 2 w 332"/>
                  <a:gd name="T15" fmla="*/ 0 h 379"/>
                  <a:gd name="T16" fmla="*/ 2 w 332"/>
                  <a:gd name="T17" fmla="*/ 1 h 379"/>
                  <a:gd name="T18" fmla="*/ 2 w 332"/>
                  <a:gd name="T19" fmla="*/ 1 h 379"/>
                  <a:gd name="T20" fmla="*/ 2 w 332"/>
                  <a:gd name="T21" fmla="*/ 1 h 379"/>
                  <a:gd name="T22" fmla="*/ 2 w 332"/>
                  <a:gd name="T23" fmla="*/ 1 h 379"/>
                  <a:gd name="T24" fmla="*/ 2 w 332"/>
                  <a:gd name="T25" fmla="*/ 1 h 379"/>
                  <a:gd name="T26" fmla="*/ 2 w 332"/>
                  <a:gd name="T27" fmla="*/ 1 h 379"/>
                  <a:gd name="T28" fmla="*/ 2 w 332"/>
                  <a:gd name="T29" fmla="*/ 1 h 379"/>
                  <a:gd name="T30" fmla="*/ 2 w 332"/>
                  <a:gd name="T31" fmla="*/ 1 h 379"/>
                  <a:gd name="T32" fmla="*/ 2 w 332"/>
                  <a:gd name="T33" fmla="*/ 1 h 379"/>
                  <a:gd name="T34" fmla="*/ 2 w 332"/>
                  <a:gd name="T35" fmla="*/ 1 h 379"/>
                  <a:gd name="T36" fmla="*/ 2 w 332"/>
                  <a:gd name="T37" fmla="*/ 1 h 379"/>
                  <a:gd name="T38" fmla="*/ 2 w 332"/>
                  <a:gd name="T39" fmla="*/ 1 h 379"/>
                  <a:gd name="T40" fmla="*/ 2 w 332"/>
                  <a:gd name="T41" fmla="*/ 1 h 379"/>
                  <a:gd name="T42" fmla="*/ 2 w 332"/>
                  <a:gd name="T43" fmla="*/ 1 h 379"/>
                  <a:gd name="T44" fmla="*/ 2 w 332"/>
                  <a:gd name="T45" fmla="*/ 1 h 379"/>
                  <a:gd name="T46" fmla="*/ 2 w 332"/>
                  <a:gd name="T47" fmla="*/ 1 h 379"/>
                  <a:gd name="T48" fmla="*/ 2 w 332"/>
                  <a:gd name="T49" fmla="*/ 1 h 379"/>
                  <a:gd name="T50" fmla="*/ 2 w 332"/>
                  <a:gd name="T51" fmla="*/ 1 h 379"/>
                  <a:gd name="T52" fmla="*/ 2 w 332"/>
                  <a:gd name="T53" fmla="*/ 1 h 379"/>
                  <a:gd name="T54" fmla="*/ 2 w 332"/>
                  <a:gd name="T55" fmla="*/ 1 h 379"/>
                  <a:gd name="T56" fmla="*/ 2 w 332"/>
                  <a:gd name="T57" fmla="*/ 1 h 379"/>
                  <a:gd name="T58" fmla="*/ 2 w 332"/>
                  <a:gd name="T59" fmla="*/ 1 h 379"/>
                  <a:gd name="T60" fmla="*/ 2 w 332"/>
                  <a:gd name="T61" fmla="*/ 1 h 379"/>
                  <a:gd name="T62" fmla="*/ 2 w 332"/>
                  <a:gd name="T63" fmla="*/ 1 h 379"/>
                  <a:gd name="T64" fmla="*/ 2 w 332"/>
                  <a:gd name="T65" fmla="*/ 1 h 379"/>
                  <a:gd name="T66" fmla="*/ 2 w 332"/>
                  <a:gd name="T67" fmla="*/ 1 h 379"/>
                  <a:gd name="T68" fmla="*/ 2 w 332"/>
                  <a:gd name="T69" fmla="*/ 1 h 379"/>
                  <a:gd name="T70" fmla="*/ 2 w 332"/>
                  <a:gd name="T71" fmla="*/ 1 h 379"/>
                  <a:gd name="T72" fmla="*/ 2 w 332"/>
                  <a:gd name="T73" fmla="*/ 1 h 379"/>
                  <a:gd name="T74" fmla="*/ 2 w 332"/>
                  <a:gd name="T75" fmla="*/ 1 h 379"/>
                  <a:gd name="T76" fmla="*/ 2 w 332"/>
                  <a:gd name="T77" fmla="*/ 1 h 379"/>
                  <a:gd name="T78" fmla="*/ 2 w 332"/>
                  <a:gd name="T79" fmla="*/ 1 h 379"/>
                  <a:gd name="T80" fmla="*/ 2 w 332"/>
                  <a:gd name="T81" fmla="*/ 1 h 379"/>
                  <a:gd name="T82" fmla="*/ 2 w 332"/>
                  <a:gd name="T83" fmla="*/ 1 h 379"/>
                  <a:gd name="T84" fmla="*/ 2 w 332"/>
                  <a:gd name="T85" fmla="*/ 1 h 379"/>
                  <a:gd name="T86" fmla="*/ 2 w 332"/>
                  <a:gd name="T87" fmla="*/ 1 h 379"/>
                  <a:gd name="T88" fmla="*/ 2 w 332"/>
                  <a:gd name="T89" fmla="*/ 1 h 379"/>
                  <a:gd name="T90" fmla="*/ 2 w 332"/>
                  <a:gd name="T91" fmla="*/ 1 h 379"/>
                  <a:gd name="T92" fmla="*/ 2 w 332"/>
                  <a:gd name="T93" fmla="*/ 1 h 379"/>
                  <a:gd name="T94" fmla="*/ 2 w 332"/>
                  <a:gd name="T95" fmla="*/ 1 h 379"/>
                  <a:gd name="T96" fmla="*/ 2 w 332"/>
                  <a:gd name="T97" fmla="*/ 1 h 379"/>
                  <a:gd name="T98" fmla="*/ 0 w 332"/>
                  <a:gd name="T99" fmla="*/ 1 h 3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2"/>
                  <a:gd name="T151" fmla="*/ 0 h 379"/>
                  <a:gd name="T152" fmla="*/ 332 w 332"/>
                  <a:gd name="T153" fmla="*/ 379 h 3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2" h="379">
                    <a:moveTo>
                      <a:pt x="0" y="121"/>
                    </a:moveTo>
                    <a:lnTo>
                      <a:pt x="15" y="109"/>
                    </a:lnTo>
                    <a:lnTo>
                      <a:pt x="28" y="93"/>
                    </a:lnTo>
                    <a:lnTo>
                      <a:pt x="28" y="37"/>
                    </a:lnTo>
                    <a:lnTo>
                      <a:pt x="69" y="36"/>
                    </a:lnTo>
                    <a:lnTo>
                      <a:pt x="87" y="25"/>
                    </a:lnTo>
                    <a:lnTo>
                      <a:pt x="96" y="7"/>
                    </a:lnTo>
                    <a:lnTo>
                      <a:pt x="106" y="0"/>
                    </a:lnTo>
                    <a:lnTo>
                      <a:pt x="121" y="18"/>
                    </a:lnTo>
                    <a:lnTo>
                      <a:pt x="147" y="15"/>
                    </a:lnTo>
                    <a:lnTo>
                      <a:pt x="148" y="51"/>
                    </a:lnTo>
                    <a:lnTo>
                      <a:pt x="170" y="45"/>
                    </a:lnTo>
                    <a:lnTo>
                      <a:pt x="174" y="63"/>
                    </a:lnTo>
                    <a:lnTo>
                      <a:pt x="213" y="61"/>
                    </a:lnTo>
                    <a:lnTo>
                      <a:pt x="228" y="49"/>
                    </a:lnTo>
                    <a:lnTo>
                      <a:pt x="243" y="64"/>
                    </a:lnTo>
                    <a:lnTo>
                      <a:pt x="247" y="78"/>
                    </a:lnTo>
                    <a:lnTo>
                      <a:pt x="256" y="85"/>
                    </a:lnTo>
                    <a:lnTo>
                      <a:pt x="276" y="85"/>
                    </a:lnTo>
                    <a:lnTo>
                      <a:pt x="280" y="111"/>
                    </a:lnTo>
                    <a:lnTo>
                      <a:pt x="292" y="115"/>
                    </a:lnTo>
                    <a:lnTo>
                      <a:pt x="296" y="149"/>
                    </a:lnTo>
                    <a:lnTo>
                      <a:pt x="316" y="149"/>
                    </a:lnTo>
                    <a:lnTo>
                      <a:pt x="320" y="173"/>
                    </a:lnTo>
                    <a:lnTo>
                      <a:pt x="332" y="187"/>
                    </a:lnTo>
                    <a:lnTo>
                      <a:pt x="332" y="251"/>
                    </a:lnTo>
                    <a:lnTo>
                      <a:pt x="330" y="269"/>
                    </a:lnTo>
                    <a:lnTo>
                      <a:pt x="298" y="269"/>
                    </a:lnTo>
                    <a:lnTo>
                      <a:pt x="290" y="253"/>
                    </a:lnTo>
                    <a:lnTo>
                      <a:pt x="256" y="253"/>
                    </a:lnTo>
                    <a:lnTo>
                      <a:pt x="234" y="279"/>
                    </a:lnTo>
                    <a:lnTo>
                      <a:pt x="214" y="297"/>
                    </a:lnTo>
                    <a:lnTo>
                      <a:pt x="210" y="357"/>
                    </a:lnTo>
                    <a:lnTo>
                      <a:pt x="192" y="379"/>
                    </a:lnTo>
                    <a:lnTo>
                      <a:pt x="189" y="345"/>
                    </a:lnTo>
                    <a:lnTo>
                      <a:pt x="162" y="342"/>
                    </a:lnTo>
                    <a:lnTo>
                      <a:pt x="145" y="330"/>
                    </a:lnTo>
                    <a:lnTo>
                      <a:pt x="130" y="313"/>
                    </a:lnTo>
                    <a:lnTo>
                      <a:pt x="116" y="293"/>
                    </a:lnTo>
                    <a:lnTo>
                      <a:pt x="100" y="281"/>
                    </a:lnTo>
                    <a:lnTo>
                      <a:pt x="99" y="265"/>
                    </a:lnTo>
                    <a:lnTo>
                      <a:pt x="88" y="255"/>
                    </a:lnTo>
                    <a:lnTo>
                      <a:pt x="68" y="229"/>
                    </a:lnTo>
                    <a:lnTo>
                      <a:pt x="40" y="223"/>
                    </a:lnTo>
                    <a:lnTo>
                      <a:pt x="44" y="193"/>
                    </a:lnTo>
                    <a:lnTo>
                      <a:pt x="28" y="187"/>
                    </a:lnTo>
                    <a:lnTo>
                      <a:pt x="19" y="166"/>
                    </a:lnTo>
                    <a:lnTo>
                      <a:pt x="18" y="148"/>
                    </a:lnTo>
                    <a:lnTo>
                      <a:pt x="16" y="139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21">
                <a:extLst>
                  <a:ext uri="{FF2B5EF4-FFF2-40B4-BE49-F238E27FC236}">
                    <a16:creationId xmlns:a16="http://schemas.microsoft.com/office/drawing/2014/main" id="{D8F91341-A73B-250F-1C3D-3DDBCE795A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32914" y="2300136"/>
                <a:ext cx="255579" cy="341174"/>
              </a:xfrm>
              <a:custGeom>
                <a:avLst/>
                <a:gdLst>
                  <a:gd name="T0" fmla="*/ 2 w 200"/>
                  <a:gd name="T1" fmla="*/ 1 h 266"/>
                  <a:gd name="T2" fmla="*/ 2 w 200"/>
                  <a:gd name="T3" fmla="*/ 1 h 266"/>
                  <a:gd name="T4" fmla="*/ 2 w 200"/>
                  <a:gd name="T5" fmla="*/ 1 h 266"/>
                  <a:gd name="T6" fmla="*/ 2 w 200"/>
                  <a:gd name="T7" fmla="*/ 1 h 266"/>
                  <a:gd name="T8" fmla="*/ 2 w 200"/>
                  <a:gd name="T9" fmla="*/ 1 h 266"/>
                  <a:gd name="T10" fmla="*/ 2 w 200"/>
                  <a:gd name="T11" fmla="*/ 1 h 266"/>
                  <a:gd name="T12" fmla="*/ 2 w 200"/>
                  <a:gd name="T13" fmla="*/ 1 h 266"/>
                  <a:gd name="T14" fmla="*/ 0 w 200"/>
                  <a:gd name="T15" fmla="*/ 1 h 266"/>
                  <a:gd name="T16" fmla="*/ 2 w 200"/>
                  <a:gd name="T17" fmla="*/ 1 h 266"/>
                  <a:gd name="T18" fmla="*/ 2 w 200"/>
                  <a:gd name="T19" fmla="*/ 1 h 266"/>
                  <a:gd name="T20" fmla="*/ 2 w 200"/>
                  <a:gd name="T21" fmla="*/ 1 h 266"/>
                  <a:gd name="T22" fmla="*/ 2 w 200"/>
                  <a:gd name="T23" fmla="*/ 1 h 266"/>
                  <a:gd name="T24" fmla="*/ 2 w 200"/>
                  <a:gd name="T25" fmla="*/ 0 h 266"/>
                  <a:gd name="T26" fmla="*/ 2 w 200"/>
                  <a:gd name="T27" fmla="*/ 1 h 266"/>
                  <a:gd name="T28" fmla="*/ 2 w 200"/>
                  <a:gd name="T29" fmla="*/ 1 h 266"/>
                  <a:gd name="T30" fmla="*/ 2 w 200"/>
                  <a:gd name="T31" fmla="*/ 1 h 266"/>
                  <a:gd name="T32" fmla="*/ 2 w 200"/>
                  <a:gd name="T33" fmla="*/ 1 h 266"/>
                  <a:gd name="T34" fmla="*/ 2 w 200"/>
                  <a:gd name="T35" fmla="*/ 1 h 266"/>
                  <a:gd name="T36" fmla="*/ 2 w 200"/>
                  <a:gd name="T37" fmla="*/ 1 h 266"/>
                  <a:gd name="T38" fmla="*/ 2 w 200"/>
                  <a:gd name="T39" fmla="*/ 1 h 266"/>
                  <a:gd name="T40" fmla="*/ 2 w 200"/>
                  <a:gd name="T41" fmla="*/ 1 h 266"/>
                  <a:gd name="T42" fmla="*/ 2 w 200"/>
                  <a:gd name="T43" fmla="*/ 1 h 266"/>
                  <a:gd name="T44" fmla="*/ 2 w 200"/>
                  <a:gd name="T45" fmla="*/ 1 h 266"/>
                  <a:gd name="T46" fmla="*/ 2 w 200"/>
                  <a:gd name="T47" fmla="*/ 1 h 266"/>
                  <a:gd name="T48" fmla="*/ 2 w 200"/>
                  <a:gd name="T49" fmla="*/ 1 h 266"/>
                  <a:gd name="T50" fmla="*/ 2 w 200"/>
                  <a:gd name="T51" fmla="*/ 1 h 266"/>
                  <a:gd name="T52" fmla="*/ 2 w 200"/>
                  <a:gd name="T53" fmla="*/ 1 h 266"/>
                  <a:gd name="T54" fmla="*/ 2 w 200"/>
                  <a:gd name="T55" fmla="*/ 1 h 266"/>
                  <a:gd name="T56" fmla="*/ 2 w 200"/>
                  <a:gd name="T57" fmla="*/ 1 h 266"/>
                  <a:gd name="T58" fmla="*/ 2 w 200"/>
                  <a:gd name="T59" fmla="*/ 1 h 266"/>
                  <a:gd name="T60" fmla="*/ 2 w 200"/>
                  <a:gd name="T61" fmla="*/ 1 h 266"/>
                  <a:gd name="T62" fmla="*/ 2 w 200"/>
                  <a:gd name="T63" fmla="*/ 1 h 266"/>
                  <a:gd name="T64" fmla="*/ 2 w 200"/>
                  <a:gd name="T65" fmla="*/ 1 h 266"/>
                  <a:gd name="T66" fmla="*/ 2 w 200"/>
                  <a:gd name="T67" fmla="*/ 1 h 266"/>
                  <a:gd name="T68" fmla="*/ 2 w 200"/>
                  <a:gd name="T69" fmla="*/ 1 h 266"/>
                  <a:gd name="T70" fmla="*/ 2 w 200"/>
                  <a:gd name="T71" fmla="*/ 1 h 266"/>
                  <a:gd name="T72" fmla="*/ 2 w 200"/>
                  <a:gd name="T73" fmla="*/ 1 h 266"/>
                  <a:gd name="T74" fmla="*/ 2 w 200"/>
                  <a:gd name="T75" fmla="*/ 1 h 266"/>
                  <a:gd name="T76" fmla="*/ 2 w 200"/>
                  <a:gd name="T77" fmla="*/ 1 h 266"/>
                  <a:gd name="T78" fmla="*/ 2 w 200"/>
                  <a:gd name="T79" fmla="*/ 1 h 266"/>
                  <a:gd name="T80" fmla="*/ 2 w 200"/>
                  <a:gd name="T81" fmla="*/ 1 h 266"/>
                  <a:gd name="T82" fmla="*/ 2 w 200"/>
                  <a:gd name="T83" fmla="*/ 1 h 266"/>
                  <a:gd name="T84" fmla="*/ 2 w 200"/>
                  <a:gd name="T85" fmla="*/ 1 h 266"/>
                  <a:gd name="T86" fmla="*/ 2 w 200"/>
                  <a:gd name="T87" fmla="*/ 1 h 2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266"/>
                  <a:gd name="T134" fmla="*/ 200 w 200"/>
                  <a:gd name="T135" fmla="*/ 266 h 2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266">
                    <a:moveTo>
                      <a:pt x="44" y="214"/>
                    </a:moveTo>
                    <a:lnTo>
                      <a:pt x="22" y="194"/>
                    </a:lnTo>
                    <a:lnTo>
                      <a:pt x="26" y="198"/>
                    </a:lnTo>
                    <a:lnTo>
                      <a:pt x="29" y="163"/>
                    </a:lnTo>
                    <a:lnTo>
                      <a:pt x="15" y="165"/>
                    </a:lnTo>
                    <a:lnTo>
                      <a:pt x="20" y="145"/>
                    </a:lnTo>
                    <a:lnTo>
                      <a:pt x="2" y="146"/>
                    </a:lnTo>
                    <a:lnTo>
                      <a:pt x="0" y="70"/>
                    </a:lnTo>
                    <a:lnTo>
                      <a:pt x="14" y="62"/>
                    </a:lnTo>
                    <a:lnTo>
                      <a:pt x="18" y="46"/>
                    </a:lnTo>
                    <a:lnTo>
                      <a:pt x="30" y="3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80" y="4"/>
                    </a:lnTo>
                    <a:lnTo>
                      <a:pt x="90" y="24"/>
                    </a:lnTo>
                    <a:lnTo>
                      <a:pt x="108" y="36"/>
                    </a:lnTo>
                    <a:lnTo>
                      <a:pt x="94" y="60"/>
                    </a:lnTo>
                    <a:lnTo>
                      <a:pt x="92" y="142"/>
                    </a:lnTo>
                    <a:lnTo>
                      <a:pt x="108" y="150"/>
                    </a:lnTo>
                    <a:lnTo>
                      <a:pt x="102" y="168"/>
                    </a:lnTo>
                    <a:lnTo>
                      <a:pt x="123" y="163"/>
                    </a:lnTo>
                    <a:lnTo>
                      <a:pt x="128" y="178"/>
                    </a:lnTo>
                    <a:lnTo>
                      <a:pt x="167" y="177"/>
                    </a:lnTo>
                    <a:lnTo>
                      <a:pt x="186" y="178"/>
                    </a:lnTo>
                    <a:lnTo>
                      <a:pt x="183" y="204"/>
                    </a:lnTo>
                    <a:lnTo>
                      <a:pt x="200" y="205"/>
                    </a:lnTo>
                    <a:lnTo>
                      <a:pt x="199" y="224"/>
                    </a:lnTo>
                    <a:lnTo>
                      <a:pt x="182" y="234"/>
                    </a:lnTo>
                    <a:lnTo>
                      <a:pt x="180" y="250"/>
                    </a:lnTo>
                    <a:lnTo>
                      <a:pt x="164" y="266"/>
                    </a:lnTo>
                    <a:lnTo>
                      <a:pt x="144" y="262"/>
                    </a:lnTo>
                    <a:lnTo>
                      <a:pt x="136" y="250"/>
                    </a:lnTo>
                    <a:lnTo>
                      <a:pt x="132" y="236"/>
                    </a:lnTo>
                    <a:lnTo>
                      <a:pt x="116" y="222"/>
                    </a:lnTo>
                    <a:lnTo>
                      <a:pt x="105" y="222"/>
                    </a:lnTo>
                    <a:lnTo>
                      <a:pt x="105" y="241"/>
                    </a:lnTo>
                    <a:lnTo>
                      <a:pt x="90" y="242"/>
                    </a:lnTo>
                    <a:lnTo>
                      <a:pt x="74" y="238"/>
                    </a:lnTo>
                    <a:lnTo>
                      <a:pt x="80" y="220"/>
                    </a:lnTo>
                    <a:lnTo>
                      <a:pt x="72" y="208"/>
                    </a:lnTo>
                    <a:lnTo>
                      <a:pt x="69" y="198"/>
                    </a:lnTo>
                    <a:lnTo>
                      <a:pt x="57" y="199"/>
                    </a:lnTo>
                    <a:lnTo>
                      <a:pt x="56" y="216"/>
                    </a:lnTo>
                    <a:lnTo>
                      <a:pt x="44" y="21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22">
                <a:extLst>
                  <a:ext uri="{FF2B5EF4-FFF2-40B4-BE49-F238E27FC236}">
                    <a16:creationId xmlns:a16="http://schemas.microsoft.com/office/drawing/2014/main" id="{83A021B3-6802-333D-F59C-687A271EC6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66490" y="2244997"/>
                <a:ext cx="864906" cy="684070"/>
              </a:xfrm>
              <a:custGeom>
                <a:avLst/>
                <a:gdLst>
                  <a:gd name="T0" fmla="*/ 2 w 677"/>
                  <a:gd name="T1" fmla="*/ 1 h 534"/>
                  <a:gd name="T2" fmla="*/ 2 w 677"/>
                  <a:gd name="T3" fmla="*/ 1 h 534"/>
                  <a:gd name="T4" fmla="*/ 2 w 677"/>
                  <a:gd name="T5" fmla="*/ 1 h 534"/>
                  <a:gd name="T6" fmla="*/ 2 w 677"/>
                  <a:gd name="T7" fmla="*/ 1 h 534"/>
                  <a:gd name="T8" fmla="*/ 2 w 677"/>
                  <a:gd name="T9" fmla="*/ 1 h 534"/>
                  <a:gd name="T10" fmla="*/ 2 w 677"/>
                  <a:gd name="T11" fmla="*/ 1 h 534"/>
                  <a:gd name="T12" fmla="*/ 2 w 677"/>
                  <a:gd name="T13" fmla="*/ 1 h 534"/>
                  <a:gd name="T14" fmla="*/ 2 w 677"/>
                  <a:gd name="T15" fmla="*/ 1 h 534"/>
                  <a:gd name="T16" fmla="*/ 2 w 677"/>
                  <a:gd name="T17" fmla="*/ 1 h 534"/>
                  <a:gd name="T18" fmla="*/ 2 w 677"/>
                  <a:gd name="T19" fmla="*/ 1 h 534"/>
                  <a:gd name="T20" fmla="*/ 2 w 677"/>
                  <a:gd name="T21" fmla="*/ 1 h 534"/>
                  <a:gd name="T22" fmla="*/ 2 w 677"/>
                  <a:gd name="T23" fmla="*/ 1 h 534"/>
                  <a:gd name="T24" fmla="*/ 2 w 677"/>
                  <a:gd name="T25" fmla="*/ 1 h 534"/>
                  <a:gd name="T26" fmla="*/ 2 w 677"/>
                  <a:gd name="T27" fmla="*/ 1 h 534"/>
                  <a:gd name="T28" fmla="*/ 2 w 677"/>
                  <a:gd name="T29" fmla="*/ 0 h 534"/>
                  <a:gd name="T30" fmla="*/ 2 w 677"/>
                  <a:gd name="T31" fmla="*/ 1 h 534"/>
                  <a:gd name="T32" fmla="*/ 2 w 677"/>
                  <a:gd name="T33" fmla="*/ 1 h 534"/>
                  <a:gd name="T34" fmla="*/ 2 w 677"/>
                  <a:gd name="T35" fmla="*/ 1 h 534"/>
                  <a:gd name="T36" fmla="*/ 2 w 677"/>
                  <a:gd name="T37" fmla="*/ 1 h 534"/>
                  <a:gd name="T38" fmla="*/ 2 w 677"/>
                  <a:gd name="T39" fmla="*/ 1 h 534"/>
                  <a:gd name="T40" fmla="*/ 2 w 677"/>
                  <a:gd name="T41" fmla="*/ 1 h 534"/>
                  <a:gd name="T42" fmla="*/ 2 w 677"/>
                  <a:gd name="T43" fmla="*/ 1 h 534"/>
                  <a:gd name="T44" fmla="*/ 2 w 677"/>
                  <a:gd name="T45" fmla="*/ 1 h 534"/>
                  <a:gd name="T46" fmla="*/ 2 w 677"/>
                  <a:gd name="T47" fmla="*/ 1 h 534"/>
                  <a:gd name="T48" fmla="*/ 2 w 677"/>
                  <a:gd name="T49" fmla="*/ 1 h 534"/>
                  <a:gd name="T50" fmla="*/ 2 w 677"/>
                  <a:gd name="T51" fmla="*/ 1 h 534"/>
                  <a:gd name="T52" fmla="*/ 2 w 677"/>
                  <a:gd name="T53" fmla="*/ 1 h 534"/>
                  <a:gd name="T54" fmla="*/ 2 w 677"/>
                  <a:gd name="T55" fmla="*/ 1 h 534"/>
                  <a:gd name="T56" fmla="*/ 2 w 677"/>
                  <a:gd name="T57" fmla="*/ 1 h 534"/>
                  <a:gd name="T58" fmla="*/ 2 w 677"/>
                  <a:gd name="T59" fmla="*/ 1 h 534"/>
                  <a:gd name="T60" fmla="*/ 2 w 677"/>
                  <a:gd name="T61" fmla="*/ 1 h 534"/>
                  <a:gd name="T62" fmla="*/ 2 w 677"/>
                  <a:gd name="T63" fmla="*/ 1 h 534"/>
                  <a:gd name="T64" fmla="*/ 2 w 677"/>
                  <a:gd name="T65" fmla="*/ 1 h 534"/>
                  <a:gd name="T66" fmla="*/ 2 w 677"/>
                  <a:gd name="T67" fmla="*/ 1 h 534"/>
                  <a:gd name="T68" fmla="*/ 2 w 677"/>
                  <a:gd name="T69" fmla="*/ 1 h 534"/>
                  <a:gd name="T70" fmla="*/ 2 w 677"/>
                  <a:gd name="T71" fmla="*/ 1 h 534"/>
                  <a:gd name="T72" fmla="*/ 2 w 677"/>
                  <a:gd name="T73" fmla="*/ 1 h 534"/>
                  <a:gd name="T74" fmla="*/ 2 w 677"/>
                  <a:gd name="T75" fmla="*/ 1 h 534"/>
                  <a:gd name="T76" fmla="*/ 2 w 677"/>
                  <a:gd name="T77" fmla="*/ 1 h 534"/>
                  <a:gd name="T78" fmla="*/ 2 w 677"/>
                  <a:gd name="T79" fmla="*/ 1 h 534"/>
                  <a:gd name="T80" fmla="*/ 2 w 677"/>
                  <a:gd name="T81" fmla="*/ 1 h 534"/>
                  <a:gd name="T82" fmla="*/ 2 w 677"/>
                  <a:gd name="T83" fmla="*/ 1 h 534"/>
                  <a:gd name="T84" fmla="*/ 2 w 677"/>
                  <a:gd name="T85" fmla="*/ 1 h 534"/>
                  <a:gd name="T86" fmla="*/ 2 w 677"/>
                  <a:gd name="T87" fmla="*/ 1 h 534"/>
                  <a:gd name="T88" fmla="*/ 2 w 677"/>
                  <a:gd name="T89" fmla="*/ 1 h 534"/>
                  <a:gd name="T90" fmla="*/ 2 w 677"/>
                  <a:gd name="T91" fmla="*/ 1 h 534"/>
                  <a:gd name="T92" fmla="*/ 2 w 677"/>
                  <a:gd name="T93" fmla="*/ 1 h 534"/>
                  <a:gd name="T94" fmla="*/ 2 w 677"/>
                  <a:gd name="T95" fmla="*/ 1 h 534"/>
                  <a:gd name="T96" fmla="*/ 2 w 677"/>
                  <a:gd name="T97" fmla="*/ 1 h 534"/>
                  <a:gd name="T98" fmla="*/ 2 w 677"/>
                  <a:gd name="T99" fmla="*/ 1 h 534"/>
                  <a:gd name="T100" fmla="*/ 2 w 677"/>
                  <a:gd name="T101" fmla="*/ 1 h 53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534"/>
                  <a:gd name="T155" fmla="*/ 677 w 677"/>
                  <a:gd name="T156" fmla="*/ 534 h 53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534">
                    <a:moveTo>
                      <a:pt x="0" y="281"/>
                    </a:moveTo>
                    <a:lnTo>
                      <a:pt x="16" y="266"/>
                    </a:lnTo>
                    <a:lnTo>
                      <a:pt x="17" y="226"/>
                    </a:lnTo>
                    <a:lnTo>
                      <a:pt x="49" y="228"/>
                    </a:lnTo>
                    <a:lnTo>
                      <a:pt x="73" y="202"/>
                    </a:lnTo>
                    <a:lnTo>
                      <a:pt x="139" y="200"/>
                    </a:lnTo>
                    <a:lnTo>
                      <a:pt x="149" y="214"/>
                    </a:lnTo>
                    <a:lnTo>
                      <a:pt x="171" y="218"/>
                    </a:lnTo>
                    <a:lnTo>
                      <a:pt x="179" y="198"/>
                    </a:lnTo>
                    <a:lnTo>
                      <a:pt x="227" y="200"/>
                    </a:lnTo>
                    <a:lnTo>
                      <a:pt x="231" y="184"/>
                    </a:lnTo>
                    <a:lnTo>
                      <a:pt x="289" y="190"/>
                    </a:lnTo>
                    <a:lnTo>
                      <a:pt x="303" y="172"/>
                    </a:lnTo>
                    <a:lnTo>
                      <a:pt x="405" y="176"/>
                    </a:lnTo>
                    <a:lnTo>
                      <a:pt x="413" y="158"/>
                    </a:lnTo>
                    <a:lnTo>
                      <a:pt x="437" y="158"/>
                    </a:lnTo>
                    <a:lnTo>
                      <a:pt x="437" y="124"/>
                    </a:lnTo>
                    <a:lnTo>
                      <a:pt x="451" y="120"/>
                    </a:lnTo>
                    <a:lnTo>
                      <a:pt x="455" y="90"/>
                    </a:lnTo>
                    <a:lnTo>
                      <a:pt x="473" y="94"/>
                    </a:lnTo>
                    <a:lnTo>
                      <a:pt x="483" y="78"/>
                    </a:lnTo>
                    <a:lnTo>
                      <a:pt x="503" y="84"/>
                    </a:lnTo>
                    <a:lnTo>
                      <a:pt x="527" y="50"/>
                    </a:lnTo>
                    <a:lnTo>
                      <a:pt x="554" y="60"/>
                    </a:lnTo>
                    <a:lnTo>
                      <a:pt x="559" y="42"/>
                    </a:lnTo>
                    <a:lnTo>
                      <a:pt x="565" y="32"/>
                    </a:lnTo>
                    <a:lnTo>
                      <a:pt x="597" y="32"/>
                    </a:lnTo>
                    <a:lnTo>
                      <a:pt x="597" y="14"/>
                    </a:lnTo>
                    <a:lnTo>
                      <a:pt x="627" y="18"/>
                    </a:lnTo>
                    <a:lnTo>
                      <a:pt x="638" y="0"/>
                    </a:lnTo>
                    <a:lnTo>
                      <a:pt x="661" y="2"/>
                    </a:lnTo>
                    <a:lnTo>
                      <a:pt x="664" y="17"/>
                    </a:lnTo>
                    <a:lnTo>
                      <a:pt x="677" y="20"/>
                    </a:lnTo>
                    <a:lnTo>
                      <a:pt x="673" y="41"/>
                    </a:lnTo>
                    <a:lnTo>
                      <a:pt x="646" y="47"/>
                    </a:lnTo>
                    <a:lnTo>
                      <a:pt x="651" y="80"/>
                    </a:lnTo>
                    <a:lnTo>
                      <a:pt x="677" y="83"/>
                    </a:lnTo>
                    <a:lnTo>
                      <a:pt x="673" y="106"/>
                    </a:lnTo>
                    <a:lnTo>
                      <a:pt x="659" y="112"/>
                    </a:lnTo>
                    <a:lnTo>
                      <a:pt x="643" y="132"/>
                    </a:lnTo>
                    <a:lnTo>
                      <a:pt x="651" y="142"/>
                    </a:lnTo>
                    <a:lnTo>
                      <a:pt x="637" y="168"/>
                    </a:lnTo>
                    <a:lnTo>
                      <a:pt x="635" y="134"/>
                    </a:lnTo>
                    <a:lnTo>
                      <a:pt x="611" y="132"/>
                    </a:lnTo>
                    <a:lnTo>
                      <a:pt x="603" y="146"/>
                    </a:lnTo>
                    <a:lnTo>
                      <a:pt x="581" y="146"/>
                    </a:lnTo>
                    <a:lnTo>
                      <a:pt x="565" y="172"/>
                    </a:lnTo>
                    <a:lnTo>
                      <a:pt x="549" y="194"/>
                    </a:lnTo>
                    <a:lnTo>
                      <a:pt x="532" y="206"/>
                    </a:lnTo>
                    <a:lnTo>
                      <a:pt x="511" y="224"/>
                    </a:lnTo>
                    <a:lnTo>
                      <a:pt x="495" y="238"/>
                    </a:lnTo>
                    <a:lnTo>
                      <a:pt x="477" y="256"/>
                    </a:lnTo>
                    <a:lnTo>
                      <a:pt x="480" y="287"/>
                    </a:lnTo>
                    <a:lnTo>
                      <a:pt x="463" y="296"/>
                    </a:lnTo>
                    <a:lnTo>
                      <a:pt x="461" y="310"/>
                    </a:lnTo>
                    <a:lnTo>
                      <a:pt x="450" y="325"/>
                    </a:lnTo>
                    <a:lnTo>
                      <a:pt x="420" y="323"/>
                    </a:lnTo>
                    <a:lnTo>
                      <a:pt x="421" y="368"/>
                    </a:lnTo>
                    <a:lnTo>
                      <a:pt x="421" y="388"/>
                    </a:lnTo>
                    <a:lnTo>
                      <a:pt x="406" y="406"/>
                    </a:lnTo>
                    <a:lnTo>
                      <a:pt x="397" y="409"/>
                    </a:lnTo>
                    <a:lnTo>
                      <a:pt x="395" y="434"/>
                    </a:lnTo>
                    <a:lnTo>
                      <a:pt x="381" y="438"/>
                    </a:lnTo>
                    <a:lnTo>
                      <a:pt x="379" y="466"/>
                    </a:lnTo>
                    <a:lnTo>
                      <a:pt x="369" y="484"/>
                    </a:lnTo>
                    <a:lnTo>
                      <a:pt x="335" y="518"/>
                    </a:lnTo>
                    <a:lnTo>
                      <a:pt x="319" y="534"/>
                    </a:lnTo>
                    <a:lnTo>
                      <a:pt x="317" y="498"/>
                    </a:lnTo>
                    <a:lnTo>
                      <a:pt x="311" y="486"/>
                    </a:lnTo>
                    <a:lnTo>
                      <a:pt x="307" y="472"/>
                    </a:lnTo>
                    <a:lnTo>
                      <a:pt x="301" y="460"/>
                    </a:lnTo>
                    <a:lnTo>
                      <a:pt x="289" y="456"/>
                    </a:lnTo>
                    <a:lnTo>
                      <a:pt x="293" y="434"/>
                    </a:lnTo>
                    <a:lnTo>
                      <a:pt x="313" y="438"/>
                    </a:lnTo>
                    <a:lnTo>
                      <a:pt x="323" y="420"/>
                    </a:lnTo>
                    <a:lnTo>
                      <a:pt x="335" y="418"/>
                    </a:lnTo>
                    <a:lnTo>
                      <a:pt x="337" y="398"/>
                    </a:lnTo>
                    <a:lnTo>
                      <a:pt x="345" y="384"/>
                    </a:lnTo>
                    <a:lnTo>
                      <a:pt x="346" y="361"/>
                    </a:lnTo>
                    <a:lnTo>
                      <a:pt x="321" y="360"/>
                    </a:lnTo>
                    <a:lnTo>
                      <a:pt x="317" y="342"/>
                    </a:lnTo>
                    <a:lnTo>
                      <a:pt x="310" y="340"/>
                    </a:lnTo>
                    <a:lnTo>
                      <a:pt x="291" y="338"/>
                    </a:lnTo>
                    <a:lnTo>
                      <a:pt x="294" y="314"/>
                    </a:lnTo>
                    <a:lnTo>
                      <a:pt x="279" y="302"/>
                    </a:lnTo>
                    <a:lnTo>
                      <a:pt x="279" y="278"/>
                    </a:lnTo>
                    <a:lnTo>
                      <a:pt x="238" y="278"/>
                    </a:lnTo>
                    <a:lnTo>
                      <a:pt x="240" y="295"/>
                    </a:lnTo>
                    <a:lnTo>
                      <a:pt x="226" y="301"/>
                    </a:lnTo>
                    <a:lnTo>
                      <a:pt x="220" y="313"/>
                    </a:lnTo>
                    <a:lnTo>
                      <a:pt x="196" y="313"/>
                    </a:lnTo>
                    <a:lnTo>
                      <a:pt x="185" y="334"/>
                    </a:lnTo>
                    <a:lnTo>
                      <a:pt x="166" y="338"/>
                    </a:lnTo>
                    <a:lnTo>
                      <a:pt x="157" y="320"/>
                    </a:lnTo>
                    <a:lnTo>
                      <a:pt x="124" y="323"/>
                    </a:lnTo>
                    <a:lnTo>
                      <a:pt x="111" y="313"/>
                    </a:lnTo>
                    <a:lnTo>
                      <a:pt x="99" y="310"/>
                    </a:lnTo>
                    <a:lnTo>
                      <a:pt x="84" y="310"/>
                    </a:lnTo>
                    <a:lnTo>
                      <a:pt x="70" y="323"/>
                    </a:lnTo>
                    <a:lnTo>
                      <a:pt x="40" y="323"/>
                    </a:lnTo>
                    <a:lnTo>
                      <a:pt x="21" y="316"/>
                    </a:lnTo>
                    <a:lnTo>
                      <a:pt x="19" y="296"/>
                    </a:lnTo>
                    <a:lnTo>
                      <a:pt x="0" y="28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23">
                <a:extLst>
                  <a:ext uri="{FF2B5EF4-FFF2-40B4-BE49-F238E27FC236}">
                    <a16:creationId xmlns:a16="http://schemas.microsoft.com/office/drawing/2014/main" id="{9C6257E1-EDD0-618A-B5CA-CC50499338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1344" y="2494846"/>
                <a:ext cx="221727" cy="236065"/>
              </a:xfrm>
              <a:custGeom>
                <a:avLst/>
                <a:gdLst>
                  <a:gd name="T0" fmla="*/ 1 w 173"/>
                  <a:gd name="T1" fmla="*/ 1 h 183"/>
                  <a:gd name="T2" fmla="*/ 0 w 173"/>
                  <a:gd name="T3" fmla="*/ 1 h 183"/>
                  <a:gd name="T4" fmla="*/ 2 w 173"/>
                  <a:gd name="T5" fmla="*/ 1 h 183"/>
                  <a:gd name="T6" fmla="*/ 2 w 173"/>
                  <a:gd name="T7" fmla="*/ 1 h 183"/>
                  <a:gd name="T8" fmla="*/ 2 w 173"/>
                  <a:gd name="T9" fmla="*/ 1 h 183"/>
                  <a:gd name="T10" fmla="*/ 2 w 173"/>
                  <a:gd name="T11" fmla="*/ 1 h 183"/>
                  <a:gd name="T12" fmla="*/ 2 w 173"/>
                  <a:gd name="T13" fmla="*/ 1 h 183"/>
                  <a:gd name="T14" fmla="*/ 2 w 173"/>
                  <a:gd name="T15" fmla="*/ 1 h 183"/>
                  <a:gd name="T16" fmla="*/ 2 w 173"/>
                  <a:gd name="T17" fmla="*/ 1 h 183"/>
                  <a:gd name="T18" fmla="*/ 2 w 173"/>
                  <a:gd name="T19" fmla="*/ 1 h 183"/>
                  <a:gd name="T20" fmla="*/ 2 w 173"/>
                  <a:gd name="T21" fmla="*/ 1 h 183"/>
                  <a:gd name="T22" fmla="*/ 2 w 173"/>
                  <a:gd name="T23" fmla="*/ 0 h 183"/>
                  <a:gd name="T24" fmla="*/ 2 w 173"/>
                  <a:gd name="T25" fmla="*/ 1 h 183"/>
                  <a:gd name="T26" fmla="*/ 2 w 173"/>
                  <a:gd name="T27" fmla="*/ 1 h 183"/>
                  <a:gd name="T28" fmla="*/ 2 w 173"/>
                  <a:gd name="T29" fmla="*/ 1 h 183"/>
                  <a:gd name="T30" fmla="*/ 2 w 173"/>
                  <a:gd name="T31" fmla="*/ 1 h 183"/>
                  <a:gd name="T32" fmla="*/ 2 w 173"/>
                  <a:gd name="T33" fmla="*/ 1 h 183"/>
                  <a:gd name="T34" fmla="*/ 2 w 173"/>
                  <a:gd name="T35" fmla="*/ 1 h 183"/>
                  <a:gd name="T36" fmla="*/ 2 w 173"/>
                  <a:gd name="T37" fmla="*/ 1 h 183"/>
                  <a:gd name="T38" fmla="*/ 2 w 173"/>
                  <a:gd name="T39" fmla="*/ 1 h 183"/>
                  <a:gd name="T40" fmla="*/ 2 w 173"/>
                  <a:gd name="T41" fmla="*/ 1 h 183"/>
                  <a:gd name="T42" fmla="*/ 2 w 173"/>
                  <a:gd name="T43" fmla="*/ 1 h 183"/>
                  <a:gd name="T44" fmla="*/ 2 w 173"/>
                  <a:gd name="T45" fmla="*/ 1 h 183"/>
                  <a:gd name="T46" fmla="*/ 2 w 173"/>
                  <a:gd name="T47" fmla="*/ 1 h 183"/>
                  <a:gd name="T48" fmla="*/ 2 w 173"/>
                  <a:gd name="T49" fmla="*/ 1 h 183"/>
                  <a:gd name="T50" fmla="*/ 2 w 173"/>
                  <a:gd name="T51" fmla="*/ 1 h 183"/>
                  <a:gd name="T52" fmla="*/ 2 w 173"/>
                  <a:gd name="T53" fmla="*/ 1 h 183"/>
                  <a:gd name="T54" fmla="*/ 2 w 173"/>
                  <a:gd name="T55" fmla="*/ 1 h 183"/>
                  <a:gd name="T56" fmla="*/ 2 w 173"/>
                  <a:gd name="T57" fmla="*/ 1 h 183"/>
                  <a:gd name="T58" fmla="*/ 2 w 173"/>
                  <a:gd name="T59" fmla="*/ 1 h 183"/>
                  <a:gd name="T60" fmla="*/ 2 w 173"/>
                  <a:gd name="T61" fmla="*/ 1 h 183"/>
                  <a:gd name="T62" fmla="*/ 2 w 173"/>
                  <a:gd name="T63" fmla="*/ 1 h 183"/>
                  <a:gd name="T64" fmla="*/ 2 w 173"/>
                  <a:gd name="T65" fmla="*/ 1 h 183"/>
                  <a:gd name="T66" fmla="*/ 2 w 173"/>
                  <a:gd name="T67" fmla="*/ 1 h 183"/>
                  <a:gd name="T68" fmla="*/ 1 w 173"/>
                  <a:gd name="T69" fmla="*/ 1 h 1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3"/>
                  <a:gd name="T106" fmla="*/ 0 h 183"/>
                  <a:gd name="T107" fmla="*/ 173 w 173"/>
                  <a:gd name="T108" fmla="*/ 183 h 1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3" h="183">
                    <a:moveTo>
                      <a:pt x="1" y="183"/>
                    </a:moveTo>
                    <a:lnTo>
                      <a:pt x="0" y="128"/>
                    </a:lnTo>
                    <a:lnTo>
                      <a:pt x="20" y="130"/>
                    </a:lnTo>
                    <a:lnTo>
                      <a:pt x="33" y="128"/>
                    </a:lnTo>
                    <a:lnTo>
                      <a:pt x="43" y="114"/>
                    </a:lnTo>
                    <a:lnTo>
                      <a:pt x="45" y="100"/>
                    </a:lnTo>
                    <a:lnTo>
                      <a:pt x="62" y="91"/>
                    </a:lnTo>
                    <a:lnTo>
                      <a:pt x="59" y="62"/>
                    </a:lnTo>
                    <a:lnTo>
                      <a:pt x="81" y="37"/>
                    </a:lnTo>
                    <a:lnTo>
                      <a:pt x="105" y="18"/>
                    </a:lnTo>
                    <a:lnTo>
                      <a:pt x="114" y="8"/>
                    </a:lnTo>
                    <a:lnTo>
                      <a:pt x="129" y="0"/>
                    </a:lnTo>
                    <a:lnTo>
                      <a:pt x="147" y="12"/>
                    </a:lnTo>
                    <a:lnTo>
                      <a:pt x="151" y="28"/>
                    </a:lnTo>
                    <a:lnTo>
                      <a:pt x="163" y="26"/>
                    </a:lnTo>
                    <a:lnTo>
                      <a:pt x="163" y="58"/>
                    </a:lnTo>
                    <a:lnTo>
                      <a:pt x="173" y="64"/>
                    </a:lnTo>
                    <a:lnTo>
                      <a:pt x="173" y="94"/>
                    </a:lnTo>
                    <a:lnTo>
                      <a:pt x="159" y="108"/>
                    </a:lnTo>
                    <a:lnTo>
                      <a:pt x="159" y="126"/>
                    </a:lnTo>
                    <a:lnTo>
                      <a:pt x="155" y="138"/>
                    </a:lnTo>
                    <a:lnTo>
                      <a:pt x="145" y="110"/>
                    </a:lnTo>
                    <a:lnTo>
                      <a:pt x="129" y="102"/>
                    </a:lnTo>
                    <a:lnTo>
                      <a:pt x="115" y="102"/>
                    </a:lnTo>
                    <a:lnTo>
                      <a:pt x="107" y="86"/>
                    </a:lnTo>
                    <a:lnTo>
                      <a:pt x="107" y="126"/>
                    </a:lnTo>
                    <a:lnTo>
                      <a:pt x="114" y="142"/>
                    </a:lnTo>
                    <a:lnTo>
                      <a:pt x="117" y="156"/>
                    </a:lnTo>
                    <a:lnTo>
                      <a:pt x="99" y="152"/>
                    </a:lnTo>
                    <a:lnTo>
                      <a:pt x="81" y="152"/>
                    </a:lnTo>
                    <a:lnTo>
                      <a:pt x="75" y="140"/>
                    </a:lnTo>
                    <a:lnTo>
                      <a:pt x="55" y="138"/>
                    </a:lnTo>
                    <a:lnTo>
                      <a:pt x="45" y="158"/>
                    </a:lnTo>
                    <a:lnTo>
                      <a:pt x="18" y="169"/>
                    </a:lnTo>
                    <a:lnTo>
                      <a:pt x="1" y="18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Freeform 24">
                <a:extLst>
                  <a:ext uri="{FF2B5EF4-FFF2-40B4-BE49-F238E27FC236}">
                    <a16:creationId xmlns:a16="http://schemas.microsoft.com/office/drawing/2014/main" id="{727C0E4A-7BAD-08DB-5498-C61D90FACC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88217" y="2885989"/>
                <a:ext cx="186183" cy="227449"/>
              </a:xfrm>
              <a:custGeom>
                <a:avLst/>
                <a:gdLst>
                  <a:gd name="T0" fmla="*/ 2 w 146"/>
                  <a:gd name="T1" fmla="*/ 1 h 178"/>
                  <a:gd name="T2" fmla="*/ 2 w 146"/>
                  <a:gd name="T3" fmla="*/ 1 h 178"/>
                  <a:gd name="T4" fmla="*/ 2 w 146"/>
                  <a:gd name="T5" fmla="*/ 1 h 178"/>
                  <a:gd name="T6" fmla="*/ 2 w 146"/>
                  <a:gd name="T7" fmla="*/ 1 h 178"/>
                  <a:gd name="T8" fmla="*/ 2 w 146"/>
                  <a:gd name="T9" fmla="*/ 1 h 178"/>
                  <a:gd name="T10" fmla="*/ 2 w 146"/>
                  <a:gd name="T11" fmla="*/ 1 h 178"/>
                  <a:gd name="T12" fmla="*/ 2 w 146"/>
                  <a:gd name="T13" fmla="*/ 1 h 178"/>
                  <a:gd name="T14" fmla="*/ 0 w 146"/>
                  <a:gd name="T15" fmla="*/ 1 h 178"/>
                  <a:gd name="T16" fmla="*/ 0 w 146"/>
                  <a:gd name="T17" fmla="*/ 1 h 178"/>
                  <a:gd name="T18" fmla="*/ 2 w 146"/>
                  <a:gd name="T19" fmla="*/ 1 h 178"/>
                  <a:gd name="T20" fmla="*/ 2 w 146"/>
                  <a:gd name="T21" fmla="*/ 1 h 178"/>
                  <a:gd name="T22" fmla="*/ 2 w 146"/>
                  <a:gd name="T23" fmla="*/ 1 h 178"/>
                  <a:gd name="T24" fmla="*/ 2 w 146"/>
                  <a:gd name="T25" fmla="*/ 1 h 178"/>
                  <a:gd name="T26" fmla="*/ 2 w 146"/>
                  <a:gd name="T27" fmla="*/ 1 h 178"/>
                  <a:gd name="T28" fmla="*/ 2 w 146"/>
                  <a:gd name="T29" fmla="*/ 0 h 178"/>
                  <a:gd name="T30" fmla="*/ 2 w 146"/>
                  <a:gd name="T31" fmla="*/ 1 h 178"/>
                  <a:gd name="T32" fmla="*/ 2 w 146"/>
                  <a:gd name="T33" fmla="*/ 1 h 178"/>
                  <a:gd name="T34" fmla="*/ 2 w 146"/>
                  <a:gd name="T35" fmla="*/ 1 h 178"/>
                  <a:gd name="T36" fmla="*/ 2 w 146"/>
                  <a:gd name="T37" fmla="*/ 1 h 178"/>
                  <a:gd name="T38" fmla="*/ 2 w 146"/>
                  <a:gd name="T39" fmla="*/ 1 h 178"/>
                  <a:gd name="T40" fmla="*/ 2 w 146"/>
                  <a:gd name="T41" fmla="*/ 1 h 178"/>
                  <a:gd name="T42" fmla="*/ 2 w 146"/>
                  <a:gd name="T43" fmla="*/ 1 h 178"/>
                  <a:gd name="T44" fmla="*/ 2 w 146"/>
                  <a:gd name="T45" fmla="*/ 1 h 1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6"/>
                  <a:gd name="T70" fmla="*/ 0 h 178"/>
                  <a:gd name="T71" fmla="*/ 146 w 146"/>
                  <a:gd name="T72" fmla="*/ 178 h 1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6" h="178">
                    <a:moveTo>
                      <a:pt x="74" y="178"/>
                    </a:moveTo>
                    <a:lnTo>
                      <a:pt x="52" y="176"/>
                    </a:lnTo>
                    <a:lnTo>
                      <a:pt x="54" y="154"/>
                    </a:lnTo>
                    <a:lnTo>
                      <a:pt x="36" y="152"/>
                    </a:lnTo>
                    <a:lnTo>
                      <a:pt x="26" y="140"/>
                    </a:lnTo>
                    <a:lnTo>
                      <a:pt x="12" y="140"/>
                    </a:lnTo>
                    <a:lnTo>
                      <a:pt x="12" y="108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24" y="40"/>
                    </a:lnTo>
                    <a:lnTo>
                      <a:pt x="38" y="32"/>
                    </a:lnTo>
                    <a:lnTo>
                      <a:pt x="50" y="32"/>
                    </a:lnTo>
                    <a:lnTo>
                      <a:pt x="56" y="20"/>
                    </a:lnTo>
                    <a:lnTo>
                      <a:pt x="114" y="20"/>
                    </a:lnTo>
                    <a:lnTo>
                      <a:pt x="136" y="0"/>
                    </a:lnTo>
                    <a:lnTo>
                      <a:pt x="146" y="18"/>
                    </a:lnTo>
                    <a:lnTo>
                      <a:pt x="140" y="38"/>
                    </a:lnTo>
                    <a:lnTo>
                      <a:pt x="133" y="50"/>
                    </a:lnTo>
                    <a:lnTo>
                      <a:pt x="128" y="74"/>
                    </a:lnTo>
                    <a:lnTo>
                      <a:pt x="90" y="100"/>
                    </a:lnTo>
                    <a:lnTo>
                      <a:pt x="90" y="150"/>
                    </a:lnTo>
                    <a:lnTo>
                      <a:pt x="76" y="158"/>
                    </a:lnTo>
                    <a:lnTo>
                      <a:pt x="74" y="17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Freeform 25">
                <a:extLst>
                  <a:ext uri="{FF2B5EF4-FFF2-40B4-BE49-F238E27FC236}">
                    <a16:creationId xmlns:a16="http://schemas.microsoft.com/office/drawing/2014/main" id="{1B96EB67-9155-C971-CE05-1869A55AE0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6228" y="1779760"/>
                <a:ext cx="446840" cy="327389"/>
              </a:xfrm>
              <a:custGeom>
                <a:avLst/>
                <a:gdLst>
                  <a:gd name="T0" fmla="*/ 2 w 349"/>
                  <a:gd name="T1" fmla="*/ 1 h 256"/>
                  <a:gd name="T2" fmla="*/ 2 w 349"/>
                  <a:gd name="T3" fmla="*/ 1 h 256"/>
                  <a:gd name="T4" fmla="*/ 2 w 349"/>
                  <a:gd name="T5" fmla="*/ 1 h 256"/>
                  <a:gd name="T6" fmla="*/ 0 w 349"/>
                  <a:gd name="T7" fmla="*/ 1 h 256"/>
                  <a:gd name="T8" fmla="*/ 2 w 349"/>
                  <a:gd name="T9" fmla="*/ 1 h 256"/>
                  <a:gd name="T10" fmla="*/ 2 w 349"/>
                  <a:gd name="T11" fmla="*/ 1 h 256"/>
                  <a:gd name="T12" fmla="*/ 2 w 349"/>
                  <a:gd name="T13" fmla="*/ 1 h 256"/>
                  <a:gd name="T14" fmla="*/ 2 w 349"/>
                  <a:gd name="T15" fmla="*/ 1 h 256"/>
                  <a:gd name="T16" fmla="*/ 2 w 349"/>
                  <a:gd name="T17" fmla="*/ 1 h 256"/>
                  <a:gd name="T18" fmla="*/ 2 w 349"/>
                  <a:gd name="T19" fmla="*/ 1 h 256"/>
                  <a:gd name="T20" fmla="*/ 2 w 349"/>
                  <a:gd name="T21" fmla="*/ 1 h 256"/>
                  <a:gd name="T22" fmla="*/ 2 w 349"/>
                  <a:gd name="T23" fmla="*/ 1 h 256"/>
                  <a:gd name="T24" fmla="*/ 2 w 349"/>
                  <a:gd name="T25" fmla="*/ 1 h 256"/>
                  <a:gd name="T26" fmla="*/ 2 w 349"/>
                  <a:gd name="T27" fmla="*/ 0 h 256"/>
                  <a:gd name="T28" fmla="*/ 2 w 349"/>
                  <a:gd name="T29" fmla="*/ 1 h 256"/>
                  <a:gd name="T30" fmla="*/ 2 w 349"/>
                  <a:gd name="T31" fmla="*/ 1 h 256"/>
                  <a:gd name="T32" fmla="*/ 2 w 349"/>
                  <a:gd name="T33" fmla="*/ 1 h 256"/>
                  <a:gd name="T34" fmla="*/ 2 w 349"/>
                  <a:gd name="T35" fmla="*/ 1 h 256"/>
                  <a:gd name="T36" fmla="*/ 2 w 349"/>
                  <a:gd name="T37" fmla="*/ 1 h 256"/>
                  <a:gd name="T38" fmla="*/ 2 w 349"/>
                  <a:gd name="T39" fmla="*/ 1 h 256"/>
                  <a:gd name="T40" fmla="*/ 2 w 349"/>
                  <a:gd name="T41" fmla="*/ 1 h 256"/>
                  <a:gd name="T42" fmla="*/ 2 w 349"/>
                  <a:gd name="T43" fmla="*/ 1 h 256"/>
                  <a:gd name="T44" fmla="*/ 2 w 349"/>
                  <a:gd name="T45" fmla="*/ 1 h 256"/>
                  <a:gd name="T46" fmla="*/ 2 w 349"/>
                  <a:gd name="T47" fmla="*/ 1 h 256"/>
                  <a:gd name="T48" fmla="*/ 2 w 349"/>
                  <a:gd name="T49" fmla="*/ 1 h 256"/>
                  <a:gd name="T50" fmla="*/ 2 w 349"/>
                  <a:gd name="T51" fmla="*/ 1 h 256"/>
                  <a:gd name="T52" fmla="*/ 2 w 349"/>
                  <a:gd name="T53" fmla="*/ 1 h 256"/>
                  <a:gd name="T54" fmla="*/ 2 w 349"/>
                  <a:gd name="T55" fmla="*/ 1 h 256"/>
                  <a:gd name="T56" fmla="*/ 2 w 349"/>
                  <a:gd name="T57" fmla="*/ 1 h 256"/>
                  <a:gd name="T58" fmla="*/ 2 w 349"/>
                  <a:gd name="T59" fmla="*/ 1 h 256"/>
                  <a:gd name="T60" fmla="*/ 2 w 349"/>
                  <a:gd name="T61" fmla="*/ 1 h 256"/>
                  <a:gd name="T62" fmla="*/ 2 w 349"/>
                  <a:gd name="T63" fmla="*/ 1 h 256"/>
                  <a:gd name="T64" fmla="*/ 2 w 349"/>
                  <a:gd name="T65" fmla="*/ 1 h 256"/>
                  <a:gd name="T66" fmla="*/ 2 w 349"/>
                  <a:gd name="T67" fmla="*/ 1 h 256"/>
                  <a:gd name="T68" fmla="*/ 2 w 349"/>
                  <a:gd name="T69" fmla="*/ 1 h 256"/>
                  <a:gd name="T70" fmla="*/ 2 w 349"/>
                  <a:gd name="T71" fmla="*/ 1 h 256"/>
                  <a:gd name="T72" fmla="*/ 2 w 349"/>
                  <a:gd name="T73" fmla="*/ 1 h 256"/>
                  <a:gd name="T74" fmla="*/ 2 w 349"/>
                  <a:gd name="T75" fmla="*/ 1 h 256"/>
                  <a:gd name="T76" fmla="*/ 2 w 349"/>
                  <a:gd name="T77" fmla="*/ 1 h 256"/>
                  <a:gd name="T78" fmla="*/ 2 w 349"/>
                  <a:gd name="T79" fmla="*/ 1 h 256"/>
                  <a:gd name="T80" fmla="*/ 2 w 349"/>
                  <a:gd name="T81" fmla="*/ 1 h 256"/>
                  <a:gd name="T82" fmla="*/ 2 w 349"/>
                  <a:gd name="T83" fmla="*/ 1 h 256"/>
                  <a:gd name="T84" fmla="*/ 2 w 349"/>
                  <a:gd name="T85" fmla="*/ 1 h 256"/>
                  <a:gd name="T86" fmla="*/ 2 w 349"/>
                  <a:gd name="T87" fmla="*/ 1 h 256"/>
                  <a:gd name="T88" fmla="*/ 2 w 349"/>
                  <a:gd name="T89" fmla="*/ 1 h 256"/>
                  <a:gd name="T90" fmla="*/ 2 w 349"/>
                  <a:gd name="T91" fmla="*/ 1 h 256"/>
                  <a:gd name="T92" fmla="*/ 2 w 349"/>
                  <a:gd name="T93" fmla="*/ 1 h 2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9"/>
                  <a:gd name="T142" fmla="*/ 0 h 256"/>
                  <a:gd name="T143" fmla="*/ 349 w 349"/>
                  <a:gd name="T144" fmla="*/ 256 h 2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9" h="256">
                    <a:moveTo>
                      <a:pt x="41" y="230"/>
                    </a:moveTo>
                    <a:lnTo>
                      <a:pt x="19" y="230"/>
                    </a:lnTo>
                    <a:lnTo>
                      <a:pt x="19" y="146"/>
                    </a:lnTo>
                    <a:lnTo>
                      <a:pt x="0" y="136"/>
                    </a:lnTo>
                    <a:lnTo>
                      <a:pt x="15" y="119"/>
                    </a:lnTo>
                    <a:lnTo>
                      <a:pt x="18" y="99"/>
                    </a:lnTo>
                    <a:lnTo>
                      <a:pt x="19" y="57"/>
                    </a:lnTo>
                    <a:lnTo>
                      <a:pt x="35" y="45"/>
                    </a:lnTo>
                    <a:lnTo>
                      <a:pt x="49" y="30"/>
                    </a:lnTo>
                    <a:lnTo>
                      <a:pt x="63" y="17"/>
                    </a:lnTo>
                    <a:lnTo>
                      <a:pt x="96" y="17"/>
                    </a:lnTo>
                    <a:lnTo>
                      <a:pt x="103" y="30"/>
                    </a:lnTo>
                    <a:lnTo>
                      <a:pt x="139" y="30"/>
                    </a:lnTo>
                    <a:lnTo>
                      <a:pt x="159" y="0"/>
                    </a:lnTo>
                    <a:lnTo>
                      <a:pt x="175" y="4"/>
                    </a:lnTo>
                    <a:lnTo>
                      <a:pt x="187" y="20"/>
                    </a:lnTo>
                    <a:lnTo>
                      <a:pt x="191" y="38"/>
                    </a:lnTo>
                    <a:lnTo>
                      <a:pt x="205" y="55"/>
                    </a:lnTo>
                    <a:lnTo>
                      <a:pt x="237" y="52"/>
                    </a:lnTo>
                    <a:lnTo>
                      <a:pt x="253" y="70"/>
                    </a:lnTo>
                    <a:lnTo>
                      <a:pt x="271" y="88"/>
                    </a:lnTo>
                    <a:lnTo>
                      <a:pt x="283" y="94"/>
                    </a:lnTo>
                    <a:lnTo>
                      <a:pt x="299" y="96"/>
                    </a:lnTo>
                    <a:lnTo>
                      <a:pt x="311" y="118"/>
                    </a:lnTo>
                    <a:lnTo>
                      <a:pt x="329" y="124"/>
                    </a:lnTo>
                    <a:lnTo>
                      <a:pt x="343" y="124"/>
                    </a:lnTo>
                    <a:lnTo>
                      <a:pt x="349" y="140"/>
                    </a:lnTo>
                    <a:lnTo>
                      <a:pt x="349" y="162"/>
                    </a:lnTo>
                    <a:lnTo>
                      <a:pt x="341" y="180"/>
                    </a:lnTo>
                    <a:lnTo>
                      <a:pt x="326" y="201"/>
                    </a:lnTo>
                    <a:lnTo>
                      <a:pt x="306" y="217"/>
                    </a:lnTo>
                    <a:lnTo>
                      <a:pt x="300" y="236"/>
                    </a:lnTo>
                    <a:lnTo>
                      <a:pt x="284" y="253"/>
                    </a:lnTo>
                    <a:lnTo>
                      <a:pt x="247" y="256"/>
                    </a:lnTo>
                    <a:lnTo>
                      <a:pt x="193" y="256"/>
                    </a:lnTo>
                    <a:lnTo>
                      <a:pt x="189" y="236"/>
                    </a:lnTo>
                    <a:lnTo>
                      <a:pt x="125" y="240"/>
                    </a:lnTo>
                    <a:lnTo>
                      <a:pt x="125" y="214"/>
                    </a:lnTo>
                    <a:lnTo>
                      <a:pt x="137" y="204"/>
                    </a:lnTo>
                    <a:lnTo>
                      <a:pt x="138" y="172"/>
                    </a:lnTo>
                    <a:lnTo>
                      <a:pt x="105" y="172"/>
                    </a:lnTo>
                    <a:lnTo>
                      <a:pt x="93" y="185"/>
                    </a:lnTo>
                    <a:lnTo>
                      <a:pt x="82" y="172"/>
                    </a:lnTo>
                    <a:lnTo>
                      <a:pt x="71" y="184"/>
                    </a:lnTo>
                    <a:lnTo>
                      <a:pt x="71" y="210"/>
                    </a:lnTo>
                    <a:lnTo>
                      <a:pt x="47" y="214"/>
                    </a:lnTo>
                    <a:lnTo>
                      <a:pt x="41" y="23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Freeform 26">
                <a:extLst>
                  <a:ext uri="{FF2B5EF4-FFF2-40B4-BE49-F238E27FC236}">
                    <a16:creationId xmlns:a16="http://schemas.microsoft.com/office/drawing/2014/main" id="{4B3F2638-837A-8920-9A0E-2615BA05FC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2809" y="2419030"/>
                <a:ext cx="717652" cy="585854"/>
              </a:xfrm>
              <a:custGeom>
                <a:avLst/>
                <a:gdLst>
                  <a:gd name="T0" fmla="*/ 2 w 560"/>
                  <a:gd name="T1" fmla="*/ 1 h 456"/>
                  <a:gd name="T2" fmla="*/ 2 w 560"/>
                  <a:gd name="T3" fmla="*/ 1 h 456"/>
                  <a:gd name="T4" fmla="*/ 2 w 560"/>
                  <a:gd name="T5" fmla="*/ 1 h 456"/>
                  <a:gd name="T6" fmla="*/ 2 w 560"/>
                  <a:gd name="T7" fmla="*/ 1 h 456"/>
                  <a:gd name="T8" fmla="*/ 2 w 560"/>
                  <a:gd name="T9" fmla="*/ 1 h 456"/>
                  <a:gd name="T10" fmla="*/ 2 w 560"/>
                  <a:gd name="T11" fmla="*/ 0 h 456"/>
                  <a:gd name="T12" fmla="*/ 2 w 560"/>
                  <a:gd name="T13" fmla="*/ 1 h 456"/>
                  <a:gd name="T14" fmla="*/ 2 w 560"/>
                  <a:gd name="T15" fmla="*/ 1 h 456"/>
                  <a:gd name="T16" fmla="*/ 2 w 560"/>
                  <a:gd name="T17" fmla="*/ 1 h 456"/>
                  <a:gd name="T18" fmla="*/ 2 w 560"/>
                  <a:gd name="T19" fmla="*/ 1 h 456"/>
                  <a:gd name="T20" fmla="*/ 2 w 560"/>
                  <a:gd name="T21" fmla="*/ 1 h 456"/>
                  <a:gd name="T22" fmla="*/ 2 w 560"/>
                  <a:gd name="T23" fmla="*/ 1 h 456"/>
                  <a:gd name="T24" fmla="*/ 2 w 560"/>
                  <a:gd name="T25" fmla="*/ 1 h 456"/>
                  <a:gd name="T26" fmla="*/ 2 w 560"/>
                  <a:gd name="T27" fmla="*/ 1 h 456"/>
                  <a:gd name="T28" fmla="*/ 2 w 560"/>
                  <a:gd name="T29" fmla="*/ 1 h 456"/>
                  <a:gd name="T30" fmla="*/ 2 w 560"/>
                  <a:gd name="T31" fmla="*/ 1 h 456"/>
                  <a:gd name="T32" fmla="*/ 2 w 560"/>
                  <a:gd name="T33" fmla="*/ 1 h 456"/>
                  <a:gd name="T34" fmla="*/ 2 w 560"/>
                  <a:gd name="T35" fmla="*/ 1 h 456"/>
                  <a:gd name="T36" fmla="*/ 2 w 560"/>
                  <a:gd name="T37" fmla="*/ 1 h 456"/>
                  <a:gd name="T38" fmla="*/ 2 w 560"/>
                  <a:gd name="T39" fmla="*/ 1 h 456"/>
                  <a:gd name="T40" fmla="*/ 2 w 560"/>
                  <a:gd name="T41" fmla="*/ 1 h 456"/>
                  <a:gd name="T42" fmla="*/ 2 w 560"/>
                  <a:gd name="T43" fmla="*/ 1 h 456"/>
                  <a:gd name="T44" fmla="*/ 2 w 560"/>
                  <a:gd name="T45" fmla="*/ 1 h 456"/>
                  <a:gd name="T46" fmla="*/ 2 w 560"/>
                  <a:gd name="T47" fmla="*/ 1 h 456"/>
                  <a:gd name="T48" fmla="*/ 2 w 560"/>
                  <a:gd name="T49" fmla="*/ 1 h 456"/>
                  <a:gd name="T50" fmla="*/ 2 w 560"/>
                  <a:gd name="T51" fmla="*/ 1 h 456"/>
                  <a:gd name="T52" fmla="*/ 2 w 560"/>
                  <a:gd name="T53" fmla="*/ 1 h 456"/>
                  <a:gd name="T54" fmla="*/ 2 w 560"/>
                  <a:gd name="T55" fmla="*/ 1 h 456"/>
                  <a:gd name="T56" fmla="*/ 2 w 560"/>
                  <a:gd name="T57" fmla="*/ 1 h 456"/>
                  <a:gd name="T58" fmla="*/ 2 w 560"/>
                  <a:gd name="T59" fmla="*/ 1 h 456"/>
                  <a:gd name="T60" fmla="*/ 2 w 560"/>
                  <a:gd name="T61" fmla="*/ 1 h 456"/>
                  <a:gd name="T62" fmla="*/ 2 w 560"/>
                  <a:gd name="T63" fmla="*/ 1 h 456"/>
                  <a:gd name="T64" fmla="*/ 2 w 560"/>
                  <a:gd name="T65" fmla="*/ 1 h 456"/>
                  <a:gd name="T66" fmla="*/ 2 w 560"/>
                  <a:gd name="T67" fmla="*/ 1 h 456"/>
                  <a:gd name="T68" fmla="*/ 2 w 560"/>
                  <a:gd name="T69" fmla="*/ 1 h 456"/>
                  <a:gd name="T70" fmla="*/ 2 w 560"/>
                  <a:gd name="T71" fmla="*/ 1 h 456"/>
                  <a:gd name="T72" fmla="*/ 2 w 560"/>
                  <a:gd name="T73" fmla="*/ 1 h 456"/>
                  <a:gd name="T74" fmla="*/ 2 w 560"/>
                  <a:gd name="T75" fmla="*/ 1 h 456"/>
                  <a:gd name="T76" fmla="*/ 0 w 560"/>
                  <a:gd name="T77" fmla="*/ 1 h 456"/>
                  <a:gd name="T78" fmla="*/ 2 w 560"/>
                  <a:gd name="T79" fmla="*/ 1 h 456"/>
                  <a:gd name="T80" fmla="*/ 2 w 560"/>
                  <a:gd name="T81" fmla="*/ 1 h 456"/>
                  <a:gd name="T82" fmla="*/ 2 w 560"/>
                  <a:gd name="T83" fmla="*/ 1 h 456"/>
                  <a:gd name="T84" fmla="*/ 2 w 560"/>
                  <a:gd name="T85" fmla="*/ 1 h 456"/>
                  <a:gd name="T86" fmla="*/ 2 w 560"/>
                  <a:gd name="T87" fmla="*/ 1 h 456"/>
                  <a:gd name="T88" fmla="*/ 2 w 560"/>
                  <a:gd name="T89" fmla="*/ 1 h 456"/>
                  <a:gd name="T90" fmla="*/ 2 w 560"/>
                  <a:gd name="T91" fmla="*/ 1 h 456"/>
                  <a:gd name="T92" fmla="*/ 2 w 560"/>
                  <a:gd name="T93" fmla="*/ 1 h 4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0"/>
                  <a:gd name="T142" fmla="*/ 0 h 456"/>
                  <a:gd name="T143" fmla="*/ 560 w 560"/>
                  <a:gd name="T144" fmla="*/ 456 h 4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0" h="456">
                    <a:moveTo>
                      <a:pt x="117" y="199"/>
                    </a:moveTo>
                    <a:lnTo>
                      <a:pt x="111" y="186"/>
                    </a:lnTo>
                    <a:lnTo>
                      <a:pt x="83" y="187"/>
                    </a:lnTo>
                    <a:lnTo>
                      <a:pt x="82" y="116"/>
                    </a:lnTo>
                    <a:lnTo>
                      <a:pt x="123" y="118"/>
                    </a:lnTo>
                    <a:lnTo>
                      <a:pt x="123" y="97"/>
                    </a:lnTo>
                    <a:lnTo>
                      <a:pt x="110" y="86"/>
                    </a:lnTo>
                    <a:lnTo>
                      <a:pt x="94" y="70"/>
                    </a:lnTo>
                    <a:lnTo>
                      <a:pt x="76" y="56"/>
                    </a:lnTo>
                    <a:lnTo>
                      <a:pt x="70" y="28"/>
                    </a:lnTo>
                    <a:lnTo>
                      <a:pt x="80" y="12"/>
                    </a:lnTo>
                    <a:lnTo>
                      <a:pt x="90" y="0"/>
                    </a:lnTo>
                    <a:lnTo>
                      <a:pt x="119" y="0"/>
                    </a:lnTo>
                    <a:lnTo>
                      <a:pt x="123" y="16"/>
                    </a:lnTo>
                    <a:lnTo>
                      <a:pt x="143" y="19"/>
                    </a:lnTo>
                    <a:lnTo>
                      <a:pt x="143" y="34"/>
                    </a:lnTo>
                    <a:lnTo>
                      <a:pt x="158" y="40"/>
                    </a:lnTo>
                    <a:lnTo>
                      <a:pt x="162" y="54"/>
                    </a:lnTo>
                    <a:lnTo>
                      <a:pt x="159" y="70"/>
                    </a:lnTo>
                    <a:lnTo>
                      <a:pt x="186" y="72"/>
                    </a:lnTo>
                    <a:lnTo>
                      <a:pt x="202" y="68"/>
                    </a:lnTo>
                    <a:lnTo>
                      <a:pt x="218" y="90"/>
                    </a:lnTo>
                    <a:lnTo>
                      <a:pt x="230" y="94"/>
                    </a:lnTo>
                    <a:lnTo>
                      <a:pt x="266" y="94"/>
                    </a:lnTo>
                    <a:lnTo>
                      <a:pt x="278" y="112"/>
                    </a:lnTo>
                    <a:lnTo>
                      <a:pt x="292" y="124"/>
                    </a:lnTo>
                    <a:lnTo>
                      <a:pt x="336" y="122"/>
                    </a:lnTo>
                    <a:lnTo>
                      <a:pt x="360" y="122"/>
                    </a:lnTo>
                    <a:lnTo>
                      <a:pt x="364" y="136"/>
                    </a:lnTo>
                    <a:lnTo>
                      <a:pt x="436" y="134"/>
                    </a:lnTo>
                    <a:lnTo>
                      <a:pt x="442" y="148"/>
                    </a:lnTo>
                    <a:lnTo>
                      <a:pt x="474" y="146"/>
                    </a:lnTo>
                    <a:lnTo>
                      <a:pt x="480" y="132"/>
                    </a:lnTo>
                    <a:lnTo>
                      <a:pt x="518" y="134"/>
                    </a:lnTo>
                    <a:lnTo>
                      <a:pt x="532" y="132"/>
                    </a:lnTo>
                    <a:lnTo>
                      <a:pt x="532" y="120"/>
                    </a:lnTo>
                    <a:lnTo>
                      <a:pt x="540" y="106"/>
                    </a:lnTo>
                    <a:lnTo>
                      <a:pt x="560" y="118"/>
                    </a:lnTo>
                    <a:lnTo>
                      <a:pt x="558" y="138"/>
                    </a:lnTo>
                    <a:lnTo>
                      <a:pt x="554" y="156"/>
                    </a:lnTo>
                    <a:lnTo>
                      <a:pt x="544" y="158"/>
                    </a:lnTo>
                    <a:lnTo>
                      <a:pt x="519" y="163"/>
                    </a:lnTo>
                    <a:lnTo>
                      <a:pt x="506" y="174"/>
                    </a:lnTo>
                    <a:lnTo>
                      <a:pt x="507" y="212"/>
                    </a:lnTo>
                    <a:lnTo>
                      <a:pt x="524" y="218"/>
                    </a:lnTo>
                    <a:lnTo>
                      <a:pt x="532" y="232"/>
                    </a:lnTo>
                    <a:lnTo>
                      <a:pt x="530" y="254"/>
                    </a:lnTo>
                    <a:lnTo>
                      <a:pt x="506" y="252"/>
                    </a:lnTo>
                    <a:lnTo>
                      <a:pt x="493" y="266"/>
                    </a:lnTo>
                    <a:lnTo>
                      <a:pt x="495" y="287"/>
                    </a:lnTo>
                    <a:lnTo>
                      <a:pt x="514" y="304"/>
                    </a:lnTo>
                    <a:lnTo>
                      <a:pt x="518" y="322"/>
                    </a:lnTo>
                    <a:lnTo>
                      <a:pt x="517" y="341"/>
                    </a:lnTo>
                    <a:lnTo>
                      <a:pt x="504" y="344"/>
                    </a:lnTo>
                    <a:lnTo>
                      <a:pt x="501" y="370"/>
                    </a:lnTo>
                    <a:lnTo>
                      <a:pt x="456" y="370"/>
                    </a:lnTo>
                    <a:lnTo>
                      <a:pt x="434" y="373"/>
                    </a:lnTo>
                    <a:lnTo>
                      <a:pt x="429" y="385"/>
                    </a:lnTo>
                    <a:lnTo>
                      <a:pt x="396" y="385"/>
                    </a:lnTo>
                    <a:lnTo>
                      <a:pt x="390" y="404"/>
                    </a:lnTo>
                    <a:lnTo>
                      <a:pt x="372" y="414"/>
                    </a:lnTo>
                    <a:lnTo>
                      <a:pt x="366" y="436"/>
                    </a:lnTo>
                    <a:lnTo>
                      <a:pt x="337" y="437"/>
                    </a:lnTo>
                    <a:lnTo>
                      <a:pt x="296" y="436"/>
                    </a:lnTo>
                    <a:lnTo>
                      <a:pt x="296" y="422"/>
                    </a:lnTo>
                    <a:lnTo>
                      <a:pt x="254" y="422"/>
                    </a:lnTo>
                    <a:lnTo>
                      <a:pt x="254" y="411"/>
                    </a:lnTo>
                    <a:lnTo>
                      <a:pt x="227" y="412"/>
                    </a:lnTo>
                    <a:lnTo>
                      <a:pt x="227" y="397"/>
                    </a:lnTo>
                    <a:lnTo>
                      <a:pt x="147" y="394"/>
                    </a:lnTo>
                    <a:lnTo>
                      <a:pt x="111" y="394"/>
                    </a:lnTo>
                    <a:lnTo>
                      <a:pt x="110" y="412"/>
                    </a:lnTo>
                    <a:lnTo>
                      <a:pt x="60" y="408"/>
                    </a:lnTo>
                    <a:lnTo>
                      <a:pt x="53" y="423"/>
                    </a:lnTo>
                    <a:lnTo>
                      <a:pt x="30" y="418"/>
                    </a:lnTo>
                    <a:lnTo>
                      <a:pt x="29" y="435"/>
                    </a:lnTo>
                    <a:lnTo>
                      <a:pt x="17" y="439"/>
                    </a:lnTo>
                    <a:lnTo>
                      <a:pt x="0" y="456"/>
                    </a:lnTo>
                    <a:lnTo>
                      <a:pt x="20" y="406"/>
                    </a:lnTo>
                    <a:lnTo>
                      <a:pt x="20" y="384"/>
                    </a:lnTo>
                    <a:lnTo>
                      <a:pt x="41" y="367"/>
                    </a:lnTo>
                    <a:lnTo>
                      <a:pt x="32" y="348"/>
                    </a:lnTo>
                    <a:lnTo>
                      <a:pt x="10" y="328"/>
                    </a:lnTo>
                    <a:lnTo>
                      <a:pt x="9" y="298"/>
                    </a:lnTo>
                    <a:lnTo>
                      <a:pt x="16" y="286"/>
                    </a:lnTo>
                    <a:lnTo>
                      <a:pt x="32" y="267"/>
                    </a:lnTo>
                    <a:lnTo>
                      <a:pt x="55" y="260"/>
                    </a:lnTo>
                    <a:lnTo>
                      <a:pt x="66" y="249"/>
                    </a:lnTo>
                    <a:lnTo>
                      <a:pt x="85" y="250"/>
                    </a:lnTo>
                    <a:lnTo>
                      <a:pt x="84" y="226"/>
                    </a:lnTo>
                    <a:lnTo>
                      <a:pt x="120" y="226"/>
                    </a:lnTo>
                    <a:lnTo>
                      <a:pt x="157" y="226"/>
                    </a:lnTo>
                    <a:lnTo>
                      <a:pt x="157" y="203"/>
                    </a:lnTo>
                    <a:lnTo>
                      <a:pt x="145" y="203"/>
                    </a:lnTo>
                    <a:lnTo>
                      <a:pt x="117" y="19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Freeform 27">
                <a:extLst>
                  <a:ext uri="{FF2B5EF4-FFF2-40B4-BE49-F238E27FC236}">
                    <a16:creationId xmlns:a16="http://schemas.microsoft.com/office/drawing/2014/main" id="{2BBEF402-D981-F867-3FF4-B0716A98B5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2151" y="1859022"/>
                <a:ext cx="480692" cy="511760"/>
              </a:xfrm>
              <a:custGeom>
                <a:avLst/>
                <a:gdLst>
                  <a:gd name="T0" fmla="*/ 2 w 375"/>
                  <a:gd name="T1" fmla="*/ 1 h 400"/>
                  <a:gd name="T2" fmla="*/ 2 w 375"/>
                  <a:gd name="T3" fmla="*/ 1 h 400"/>
                  <a:gd name="T4" fmla="*/ 2 w 375"/>
                  <a:gd name="T5" fmla="*/ 1 h 400"/>
                  <a:gd name="T6" fmla="*/ 2 w 375"/>
                  <a:gd name="T7" fmla="*/ 1 h 400"/>
                  <a:gd name="T8" fmla="*/ 2 w 375"/>
                  <a:gd name="T9" fmla="*/ 1 h 400"/>
                  <a:gd name="T10" fmla="*/ 2 w 375"/>
                  <a:gd name="T11" fmla="*/ 1 h 400"/>
                  <a:gd name="T12" fmla="*/ 2 w 375"/>
                  <a:gd name="T13" fmla="*/ 1 h 400"/>
                  <a:gd name="T14" fmla="*/ 2 w 375"/>
                  <a:gd name="T15" fmla="*/ 1 h 400"/>
                  <a:gd name="T16" fmla="*/ 2 w 375"/>
                  <a:gd name="T17" fmla="*/ 0 h 400"/>
                  <a:gd name="T18" fmla="*/ 2 w 375"/>
                  <a:gd name="T19" fmla="*/ 1 h 400"/>
                  <a:gd name="T20" fmla="*/ 2 w 375"/>
                  <a:gd name="T21" fmla="*/ 1 h 400"/>
                  <a:gd name="T22" fmla="*/ 2 w 375"/>
                  <a:gd name="T23" fmla="*/ 1 h 400"/>
                  <a:gd name="T24" fmla="*/ 2 w 375"/>
                  <a:gd name="T25" fmla="*/ 1 h 400"/>
                  <a:gd name="T26" fmla="*/ 2 w 375"/>
                  <a:gd name="T27" fmla="*/ 1 h 400"/>
                  <a:gd name="T28" fmla="*/ 2 w 375"/>
                  <a:gd name="T29" fmla="*/ 1 h 400"/>
                  <a:gd name="T30" fmla="*/ 2 w 375"/>
                  <a:gd name="T31" fmla="*/ 1 h 400"/>
                  <a:gd name="T32" fmla="*/ 2 w 375"/>
                  <a:gd name="T33" fmla="*/ 1 h 400"/>
                  <a:gd name="T34" fmla="*/ 2 w 375"/>
                  <a:gd name="T35" fmla="*/ 1 h 400"/>
                  <a:gd name="T36" fmla="*/ 2 w 375"/>
                  <a:gd name="T37" fmla="*/ 1 h 400"/>
                  <a:gd name="T38" fmla="*/ 2 w 375"/>
                  <a:gd name="T39" fmla="*/ 1 h 400"/>
                  <a:gd name="T40" fmla="*/ 2 w 375"/>
                  <a:gd name="T41" fmla="*/ 1 h 400"/>
                  <a:gd name="T42" fmla="*/ 2 w 375"/>
                  <a:gd name="T43" fmla="*/ 1 h 400"/>
                  <a:gd name="T44" fmla="*/ 2 w 375"/>
                  <a:gd name="T45" fmla="*/ 1 h 400"/>
                  <a:gd name="T46" fmla="*/ 2 w 375"/>
                  <a:gd name="T47" fmla="*/ 1 h 400"/>
                  <a:gd name="T48" fmla="*/ 2 w 375"/>
                  <a:gd name="T49" fmla="*/ 1 h 400"/>
                  <a:gd name="T50" fmla="*/ 2 w 375"/>
                  <a:gd name="T51" fmla="*/ 1 h 400"/>
                  <a:gd name="T52" fmla="*/ 2 w 375"/>
                  <a:gd name="T53" fmla="*/ 1 h 400"/>
                  <a:gd name="T54" fmla="*/ 2 w 375"/>
                  <a:gd name="T55" fmla="*/ 1 h 400"/>
                  <a:gd name="T56" fmla="*/ 2 w 375"/>
                  <a:gd name="T57" fmla="*/ 1 h 400"/>
                  <a:gd name="T58" fmla="*/ 2 w 375"/>
                  <a:gd name="T59" fmla="*/ 1 h 400"/>
                  <a:gd name="T60" fmla="*/ 0 w 375"/>
                  <a:gd name="T61" fmla="*/ 1 h 400"/>
                  <a:gd name="T62" fmla="*/ 2 w 375"/>
                  <a:gd name="T63" fmla="*/ 1 h 400"/>
                  <a:gd name="T64" fmla="*/ 2 w 375"/>
                  <a:gd name="T65" fmla="*/ 1 h 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5"/>
                  <a:gd name="T100" fmla="*/ 0 h 400"/>
                  <a:gd name="T101" fmla="*/ 375 w 375"/>
                  <a:gd name="T102" fmla="*/ 400 h 4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5" h="400">
                    <a:moveTo>
                      <a:pt x="45" y="96"/>
                    </a:moveTo>
                    <a:lnTo>
                      <a:pt x="91" y="99"/>
                    </a:lnTo>
                    <a:lnTo>
                      <a:pt x="94" y="111"/>
                    </a:lnTo>
                    <a:lnTo>
                      <a:pt x="111" y="112"/>
                    </a:lnTo>
                    <a:lnTo>
                      <a:pt x="112" y="127"/>
                    </a:lnTo>
                    <a:lnTo>
                      <a:pt x="132" y="125"/>
                    </a:lnTo>
                    <a:lnTo>
                      <a:pt x="143" y="144"/>
                    </a:lnTo>
                    <a:lnTo>
                      <a:pt x="167" y="144"/>
                    </a:lnTo>
                    <a:lnTo>
                      <a:pt x="172" y="126"/>
                    </a:lnTo>
                    <a:lnTo>
                      <a:pt x="226" y="124"/>
                    </a:lnTo>
                    <a:lnTo>
                      <a:pt x="232" y="103"/>
                    </a:lnTo>
                    <a:lnTo>
                      <a:pt x="244" y="93"/>
                    </a:lnTo>
                    <a:lnTo>
                      <a:pt x="253" y="82"/>
                    </a:lnTo>
                    <a:lnTo>
                      <a:pt x="271" y="94"/>
                    </a:lnTo>
                    <a:lnTo>
                      <a:pt x="282" y="97"/>
                    </a:lnTo>
                    <a:lnTo>
                      <a:pt x="292" y="77"/>
                    </a:lnTo>
                    <a:lnTo>
                      <a:pt x="305" y="63"/>
                    </a:lnTo>
                    <a:lnTo>
                      <a:pt x="305" y="0"/>
                    </a:lnTo>
                    <a:lnTo>
                      <a:pt x="326" y="27"/>
                    </a:lnTo>
                    <a:lnTo>
                      <a:pt x="348" y="42"/>
                    </a:lnTo>
                    <a:lnTo>
                      <a:pt x="372" y="45"/>
                    </a:lnTo>
                    <a:lnTo>
                      <a:pt x="375" y="79"/>
                    </a:lnTo>
                    <a:lnTo>
                      <a:pt x="344" y="106"/>
                    </a:lnTo>
                    <a:lnTo>
                      <a:pt x="332" y="119"/>
                    </a:lnTo>
                    <a:lnTo>
                      <a:pt x="336" y="133"/>
                    </a:lnTo>
                    <a:lnTo>
                      <a:pt x="320" y="142"/>
                    </a:lnTo>
                    <a:lnTo>
                      <a:pt x="320" y="197"/>
                    </a:lnTo>
                    <a:lnTo>
                      <a:pt x="340" y="213"/>
                    </a:lnTo>
                    <a:lnTo>
                      <a:pt x="344" y="227"/>
                    </a:lnTo>
                    <a:lnTo>
                      <a:pt x="350" y="245"/>
                    </a:lnTo>
                    <a:lnTo>
                      <a:pt x="358" y="253"/>
                    </a:lnTo>
                    <a:cubicBezTo>
                      <a:pt x="360" y="258"/>
                      <a:pt x="362" y="267"/>
                      <a:pt x="362" y="273"/>
                    </a:cubicBezTo>
                    <a:cubicBezTo>
                      <a:pt x="362" y="279"/>
                      <a:pt x="360" y="285"/>
                      <a:pt x="355" y="289"/>
                    </a:cubicBezTo>
                    <a:lnTo>
                      <a:pt x="334" y="297"/>
                    </a:lnTo>
                    <a:lnTo>
                      <a:pt x="334" y="330"/>
                    </a:lnTo>
                    <a:lnTo>
                      <a:pt x="348" y="333"/>
                    </a:lnTo>
                    <a:lnTo>
                      <a:pt x="345" y="369"/>
                    </a:lnTo>
                    <a:lnTo>
                      <a:pt x="328" y="384"/>
                    </a:lnTo>
                    <a:lnTo>
                      <a:pt x="324" y="397"/>
                    </a:lnTo>
                    <a:lnTo>
                      <a:pt x="283" y="400"/>
                    </a:lnTo>
                    <a:lnTo>
                      <a:pt x="284" y="340"/>
                    </a:lnTo>
                    <a:lnTo>
                      <a:pt x="269" y="348"/>
                    </a:lnTo>
                    <a:lnTo>
                      <a:pt x="256" y="370"/>
                    </a:lnTo>
                    <a:lnTo>
                      <a:pt x="241" y="346"/>
                    </a:lnTo>
                    <a:lnTo>
                      <a:pt x="213" y="343"/>
                    </a:lnTo>
                    <a:lnTo>
                      <a:pt x="201" y="364"/>
                    </a:lnTo>
                    <a:lnTo>
                      <a:pt x="190" y="349"/>
                    </a:lnTo>
                    <a:lnTo>
                      <a:pt x="187" y="324"/>
                    </a:lnTo>
                    <a:lnTo>
                      <a:pt x="168" y="303"/>
                    </a:lnTo>
                    <a:lnTo>
                      <a:pt x="149" y="288"/>
                    </a:lnTo>
                    <a:lnTo>
                      <a:pt x="150" y="252"/>
                    </a:lnTo>
                    <a:lnTo>
                      <a:pt x="146" y="243"/>
                    </a:lnTo>
                    <a:lnTo>
                      <a:pt x="136" y="231"/>
                    </a:lnTo>
                    <a:lnTo>
                      <a:pt x="134" y="215"/>
                    </a:lnTo>
                    <a:lnTo>
                      <a:pt x="119" y="211"/>
                    </a:lnTo>
                    <a:lnTo>
                      <a:pt x="115" y="195"/>
                    </a:lnTo>
                    <a:lnTo>
                      <a:pt x="100" y="198"/>
                    </a:lnTo>
                    <a:lnTo>
                      <a:pt x="88" y="217"/>
                    </a:lnTo>
                    <a:lnTo>
                      <a:pt x="36" y="217"/>
                    </a:lnTo>
                    <a:lnTo>
                      <a:pt x="25" y="201"/>
                    </a:lnTo>
                    <a:lnTo>
                      <a:pt x="3" y="199"/>
                    </a:lnTo>
                    <a:lnTo>
                      <a:pt x="0" y="178"/>
                    </a:lnTo>
                    <a:lnTo>
                      <a:pt x="27" y="180"/>
                    </a:lnTo>
                    <a:lnTo>
                      <a:pt x="28" y="166"/>
                    </a:lnTo>
                    <a:lnTo>
                      <a:pt x="40" y="160"/>
                    </a:lnTo>
                    <a:lnTo>
                      <a:pt x="46" y="142"/>
                    </a:lnTo>
                    <a:lnTo>
                      <a:pt x="45" y="9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Freeform 28">
                <a:extLst>
                  <a:ext uri="{FF2B5EF4-FFF2-40B4-BE49-F238E27FC236}">
                    <a16:creationId xmlns:a16="http://schemas.microsoft.com/office/drawing/2014/main" id="{C1E159CE-7511-FB18-AFD6-1393526E55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2895" y="2985929"/>
                <a:ext cx="585631" cy="970105"/>
              </a:xfrm>
              <a:custGeom>
                <a:avLst/>
                <a:gdLst>
                  <a:gd name="T0" fmla="*/ 2 w 457"/>
                  <a:gd name="T1" fmla="*/ 1 h 758"/>
                  <a:gd name="T2" fmla="*/ 2 w 457"/>
                  <a:gd name="T3" fmla="*/ 1 h 758"/>
                  <a:gd name="T4" fmla="*/ 2 w 457"/>
                  <a:gd name="T5" fmla="*/ 1 h 758"/>
                  <a:gd name="T6" fmla="*/ 2 w 457"/>
                  <a:gd name="T7" fmla="*/ 1 h 758"/>
                  <a:gd name="T8" fmla="*/ 2 w 457"/>
                  <a:gd name="T9" fmla="*/ 1 h 758"/>
                  <a:gd name="T10" fmla="*/ 2 w 457"/>
                  <a:gd name="T11" fmla="*/ 0 h 758"/>
                  <a:gd name="T12" fmla="*/ 2 w 457"/>
                  <a:gd name="T13" fmla="*/ 1 h 758"/>
                  <a:gd name="T14" fmla="*/ 2 w 457"/>
                  <a:gd name="T15" fmla="*/ 1 h 758"/>
                  <a:gd name="T16" fmla="*/ 2 w 457"/>
                  <a:gd name="T17" fmla="*/ 1 h 758"/>
                  <a:gd name="T18" fmla="*/ 2 w 457"/>
                  <a:gd name="T19" fmla="*/ 1 h 758"/>
                  <a:gd name="T20" fmla="*/ 2 w 457"/>
                  <a:gd name="T21" fmla="*/ 1 h 758"/>
                  <a:gd name="T22" fmla="*/ 2 w 457"/>
                  <a:gd name="T23" fmla="*/ 1 h 758"/>
                  <a:gd name="T24" fmla="*/ 2 w 457"/>
                  <a:gd name="T25" fmla="*/ 1 h 758"/>
                  <a:gd name="T26" fmla="*/ 2 w 457"/>
                  <a:gd name="T27" fmla="*/ 1 h 758"/>
                  <a:gd name="T28" fmla="*/ 2 w 457"/>
                  <a:gd name="T29" fmla="*/ 1 h 758"/>
                  <a:gd name="T30" fmla="*/ 2 w 457"/>
                  <a:gd name="T31" fmla="*/ 1 h 758"/>
                  <a:gd name="T32" fmla="*/ 2 w 457"/>
                  <a:gd name="T33" fmla="*/ 1 h 758"/>
                  <a:gd name="T34" fmla="*/ 2 w 457"/>
                  <a:gd name="T35" fmla="*/ 1 h 758"/>
                  <a:gd name="T36" fmla="*/ 2 w 457"/>
                  <a:gd name="T37" fmla="*/ 1 h 758"/>
                  <a:gd name="T38" fmla="*/ 2 w 457"/>
                  <a:gd name="T39" fmla="*/ 1 h 758"/>
                  <a:gd name="T40" fmla="*/ 2 w 457"/>
                  <a:gd name="T41" fmla="*/ 1 h 758"/>
                  <a:gd name="T42" fmla="*/ 2 w 457"/>
                  <a:gd name="T43" fmla="*/ 1 h 758"/>
                  <a:gd name="T44" fmla="*/ 2 w 457"/>
                  <a:gd name="T45" fmla="*/ 1 h 758"/>
                  <a:gd name="T46" fmla="*/ 2 w 457"/>
                  <a:gd name="T47" fmla="*/ 1 h 758"/>
                  <a:gd name="T48" fmla="*/ 2 w 457"/>
                  <a:gd name="T49" fmla="*/ 1 h 758"/>
                  <a:gd name="T50" fmla="*/ 2 w 457"/>
                  <a:gd name="T51" fmla="*/ 1 h 758"/>
                  <a:gd name="T52" fmla="*/ 2 w 457"/>
                  <a:gd name="T53" fmla="*/ 1 h 758"/>
                  <a:gd name="T54" fmla="*/ 2 w 457"/>
                  <a:gd name="T55" fmla="*/ 1 h 758"/>
                  <a:gd name="T56" fmla="*/ 2 w 457"/>
                  <a:gd name="T57" fmla="*/ 1 h 758"/>
                  <a:gd name="T58" fmla="*/ 2 w 457"/>
                  <a:gd name="T59" fmla="*/ 1 h 758"/>
                  <a:gd name="T60" fmla="*/ 2 w 457"/>
                  <a:gd name="T61" fmla="*/ 1 h 758"/>
                  <a:gd name="T62" fmla="*/ 2 w 457"/>
                  <a:gd name="T63" fmla="*/ 1 h 758"/>
                  <a:gd name="T64" fmla="*/ 2 w 457"/>
                  <a:gd name="T65" fmla="*/ 1 h 758"/>
                  <a:gd name="T66" fmla="*/ 2 w 457"/>
                  <a:gd name="T67" fmla="*/ 1 h 758"/>
                  <a:gd name="T68" fmla="*/ 2 w 457"/>
                  <a:gd name="T69" fmla="*/ 1 h 758"/>
                  <a:gd name="T70" fmla="*/ 2 w 457"/>
                  <a:gd name="T71" fmla="*/ 1 h 758"/>
                  <a:gd name="T72" fmla="*/ 2 w 457"/>
                  <a:gd name="T73" fmla="*/ 1 h 758"/>
                  <a:gd name="T74" fmla="*/ 2 w 457"/>
                  <a:gd name="T75" fmla="*/ 1 h 758"/>
                  <a:gd name="T76" fmla="*/ 0 w 457"/>
                  <a:gd name="T77" fmla="*/ 1 h 758"/>
                  <a:gd name="T78" fmla="*/ 2 w 457"/>
                  <a:gd name="T79" fmla="*/ 1 h 758"/>
                  <a:gd name="T80" fmla="*/ 2 w 457"/>
                  <a:gd name="T81" fmla="*/ 1 h 758"/>
                  <a:gd name="T82" fmla="*/ 2 w 457"/>
                  <a:gd name="T83" fmla="*/ 1 h 758"/>
                  <a:gd name="T84" fmla="*/ 2 w 457"/>
                  <a:gd name="T85" fmla="*/ 1 h 758"/>
                  <a:gd name="T86" fmla="*/ 2 w 457"/>
                  <a:gd name="T87" fmla="*/ 1 h 758"/>
                  <a:gd name="T88" fmla="*/ 2 w 457"/>
                  <a:gd name="T89" fmla="*/ 1 h 758"/>
                  <a:gd name="T90" fmla="*/ 2 w 457"/>
                  <a:gd name="T91" fmla="*/ 1 h 758"/>
                  <a:gd name="T92" fmla="*/ 2 w 457"/>
                  <a:gd name="T93" fmla="*/ 1 h 758"/>
                  <a:gd name="T94" fmla="*/ 2 w 457"/>
                  <a:gd name="T95" fmla="*/ 1 h 758"/>
                  <a:gd name="T96" fmla="*/ 2 w 457"/>
                  <a:gd name="T97" fmla="*/ 1 h 758"/>
                  <a:gd name="T98" fmla="*/ 2 w 457"/>
                  <a:gd name="T99" fmla="*/ 1 h 758"/>
                  <a:gd name="T100" fmla="*/ 2 w 457"/>
                  <a:gd name="T101" fmla="*/ 1 h 758"/>
                  <a:gd name="T102" fmla="*/ 2 w 457"/>
                  <a:gd name="T103" fmla="*/ 1 h 758"/>
                  <a:gd name="T104" fmla="*/ 2 w 457"/>
                  <a:gd name="T105" fmla="*/ 1 h 7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57"/>
                  <a:gd name="T160" fmla="*/ 0 h 758"/>
                  <a:gd name="T161" fmla="*/ 457 w 457"/>
                  <a:gd name="T162" fmla="*/ 758 h 7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57" h="758">
                    <a:moveTo>
                      <a:pt x="204" y="120"/>
                    </a:moveTo>
                    <a:lnTo>
                      <a:pt x="222" y="104"/>
                    </a:lnTo>
                    <a:lnTo>
                      <a:pt x="220" y="70"/>
                    </a:lnTo>
                    <a:lnTo>
                      <a:pt x="180" y="72"/>
                    </a:lnTo>
                    <a:lnTo>
                      <a:pt x="174" y="55"/>
                    </a:lnTo>
                    <a:lnTo>
                      <a:pt x="164" y="36"/>
                    </a:lnTo>
                    <a:lnTo>
                      <a:pt x="220" y="28"/>
                    </a:lnTo>
                    <a:lnTo>
                      <a:pt x="222" y="45"/>
                    </a:lnTo>
                    <a:lnTo>
                      <a:pt x="270" y="48"/>
                    </a:lnTo>
                    <a:lnTo>
                      <a:pt x="284" y="22"/>
                    </a:lnTo>
                    <a:lnTo>
                      <a:pt x="332" y="24"/>
                    </a:lnTo>
                    <a:lnTo>
                      <a:pt x="352" y="0"/>
                    </a:lnTo>
                    <a:lnTo>
                      <a:pt x="368" y="6"/>
                    </a:lnTo>
                    <a:lnTo>
                      <a:pt x="370" y="31"/>
                    </a:lnTo>
                    <a:lnTo>
                      <a:pt x="394" y="38"/>
                    </a:lnTo>
                    <a:lnTo>
                      <a:pt x="411" y="55"/>
                    </a:lnTo>
                    <a:lnTo>
                      <a:pt x="418" y="79"/>
                    </a:lnTo>
                    <a:lnTo>
                      <a:pt x="435" y="75"/>
                    </a:lnTo>
                    <a:lnTo>
                      <a:pt x="432" y="110"/>
                    </a:lnTo>
                    <a:lnTo>
                      <a:pt x="452" y="124"/>
                    </a:lnTo>
                    <a:lnTo>
                      <a:pt x="457" y="148"/>
                    </a:lnTo>
                    <a:lnTo>
                      <a:pt x="432" y="170"/>
                    </a:lnTo>
                    <a:lnTo>
                      <a:pt x="417" y="175"/>
                    </a:lnTo>
                    <a:lnTo>
                      <a:pt x="413" y="197"/>
                    </a:lnTo>
                    <a:lnTo>
                      <a:pt x="397" y="199"/>
                    </a:lnTo>
                    <a:lnTo>
                      <a:pt x="392" y="216"/>
                    </a:lnTo>
                    <a:lnTo>
                      <a:pt x="378" y="224"/>
                    </a:lnTo>
                    <a:lnTo>
                      <a:pt x="374" y="254"/>
                    </a:lnTo>
                    <a:lnTo>
                      <a:pt x="350" y="278"/>
                    </a:lnTo>
                    <a:lnTo>
                      <a:pt x="346" y="308"/>
                    </a:lnTo>
                    <a:lnTo>
                      <a:pt x="306" y="349"/>
                    </a:lnTo>
                    <a:lnTo>
                      <a:pt x="260" y="350"/>
                    </a:lnTo>
                    <a:lnTo>
                      <a:pt x="235" y="384"/>
                    </a:lnTo>
                    <a:lnTo>
                      <a:pt x="216" y="390"/>
                    </a:lnTo>
                    <a:lnTo>
                      <a:pt x="236" y="402"/>
                    </a:lnTo>
                    <a:lnTo>
                      <a:pt x="232" y="444"/>
                    </a:lnTo>
                    <a:lnTo>
                      <a:pt x="249" y="444"/>
                    </a:lnTo>
                    <a:lnTo>
                      <a:pt x="246" y="465"/>
                    </a:lnTo>
                    <a:lnTo>
                      <a:pt x="266" y="468"/>
                    </a:lnTo>
                    <a:lnTo>
                      <a:pt x="266" y="482"/>
                    </a:lnTo>
                    <a:lnTo>
                      <a:pt x="291" y="493"/>
                    </a:lnTo>
                    <a:lnTo>
                      <a:pt x="276" y="509"/>
                    </a:lnTo>
                    <a:lnTo>
                      <a:pt x="270" y="523"/>
                    </a:lnTo>
                    <a:lnTo>
                      <a:pt x="261" y="508"/>
                    </a:lnTo>
                    <a:lnTo>
                      <a:pt x="240" y="508"/>
                    </a:lnTo>
                    <a:lnTo>
                      <a:pt x="233" y="492"/>
                    </a:lnTo>
                    <a:lnTo>
                      <a:pt x="221" y="489"/>
                    </a:lnTo>
                    <a:lnTo>
                      <a:pt x="208" y="468"/>
                    </a:lnTo>
                    <a:lnTo>
                      <a:pt x="192" y="462"/>
                    </a:lnTo>
                    <a:lnTo>
                      <a:pt x="180" y="472"/>
                    </a:lnTo>
                    <a:lnTo>
                      <a:pt x="166" y="493"/>
                    </a:lnTo>
                    <a:lnTo>
                      <a:pt x="186" y="494"/>
                    </a:lnTo>
                    <a:lnTo>
                      <a:pt x="184" y="512"/>
                    </a:lnTo>
                    <a:lnTo>
                      <a:pt x="188" y="524"/>
                    </a:lnTo>
                    <a:lnTo>
                      <a:pt x="200" y="525"/>
                    </a:lnTo>
                    <a:lnTo>
                      <a:pt x="194" y="548"/>
                    </a:lnTo>
                    <a:lnTo>
                      <a:pt x="213" y="545"/>
                    </a:lnTo>
                    <a:lnTo>
                      <a:pt x="209" y="573"/>
                    </a:lnTo>
                    <a:lnTo>
                      <a:pt x="224" y="575"/>
                    </a:lnTo>
                    <a:lnTo>
                      <a:pt x="224" y="614"/>
                    </a:lnTo>
                    <a:lnTo>
                      <a:pt x="208" y="630"/>
                    </a:lnTo>
                    <a:lnTo>
                      <a:pt x="206" y="652"/>
                    </a:lnTo>
                    <a:lnTo>
                      <a:pt x="176" y="672"/>
                    </a:lnTo>
                    <a:lnTo>
                      <a:pt x="160" y="690"/>
                    </a:lnTo>
                    <a:lnTo>
                      <a:pt x="135" y="690"/>
                    </a:lnTo>
                    <a:lnTo>
                      <a:pt x="138" y="712"/>
                    </a:lnTo>
                    <a:lnTo>
                      <a:pt x="138" y="729"/>
                    </a:lnTo>
                    <a:lnTo>
                      <a:pt x="138" y="744"/>
                    </a:lnTo>
                    <a:lnTo>
                      <a:pt x="122" y="758"/>
                    </a:lnTo>
                    <a:lnTo>
                      <a:pt x="81" y="750"/>
                    </a:lnTo>
                    <a:lnTo>
                      <a:pt x="81" y="720"/>
                    </a:lnTo>
                    <a:lnTo>
                      <a:pt x="64" y="708"/>
                    </a:lnTo>
                    <a:lnTo>
                      <a:pt x="54" y="705"/>
                    </a:lnTo>
                    <a:lnTo>
                      <a:pt x="55" y="663"/>
                    </a:lnTo>
                    <a:lnTo>
                      <a:pt x="36" y="669"/>
                    </a:lnTo>
                    <a:lnTo>
                      <a:pt x="27" y="654"/>
                    </a:lnTo>
                    <a:lnTo>
                      <a:pt x="0" y="651"/>
                    </a:lnTo>
                    <a:lnTo>
                      <a:pt x="0" y="604"/>
                    </a:lnTo>
                    <a:lnTo>
                      <a:pt x="17" y="597"/>
                    </a:lnTo>
                    <a:lnTo>
                      <a:pt x="17" y="584"/>
                    </a:lnTo>
                    <a:lnTo>
                      <a:pt x="30" y="575"/>
                    </a:lnTo>
                    <a:lnTo>
                      <a:pt x="39" y="558"/>
                    </a:lnTo>
                    <a:lnTo>
                      <a:pt x="70" y="564"/>
                    </a:lnTo>
                    <a:lnTo>
                      <a:pt x="64" y="536"/>
                    </a:lnTo>
                    <a:lnTo>
                      <a:pt x="21" y="504"/>
                    </a:lnTo>
                    <a:lnTo>
                      <a:pt x="23" y="441"/>
                    </a:lnTo>
                    <a:lnTo>
                      <a:pt x="38" y="438"/>
                    </a:lnTo>
                    <a:lnTo>
                      <a:pt x="38" y="384"/>
                    </a:lnTo>
                    <a:lnTo>
                      <a:pt x="18" y="364"/>
                    </a:lnTo>
                    <a:lnTo>
                      <a:pt x="16" y="336"/>
                    </a:lnTo>
                    <a:lnTo>
                      <a:pt x="32" y="330"/>
                    </a:lnTo>
                    <a:lnTo>
                      <a:pt x="32" y="306"/>
                    </a:lnTo>
                    <a:lnTo>
                      <a:pt x="34" y="290"/>
                    </a:lnTo>
                    <a:lnTo>
                      <a:pt x="50" y="280"/>
                    </a:lnTo>
                    <a:lnTo>
                      <a:pt x="50" y="262"/>
                    </a:lnTo>
                    <a:lnTo>
                      <a:pt x="58" y="248"/>
                    </a:lnTo>
                    <a:lnTo>
                      <a:pt x="78" y="236"/>
                    </a:lnTo>
                    <a:lnTo>
                      <a:pt x="86" y="221"/>
                    </a:lnTo>
                    <a:lnTo>
                      <a:pt x="107" y="215"/>
                    </a:lnTo>
                    <a:lnTo>
                      <a:pt x="105" y="199"/>
                    </a:lnTo>
                    <a:lnTo>
                      <a:pt x="133" y="202"/>
                    </a:lnTo>
                    <a:lnTo>
                      <a:pt x="134" y="188"/>
                    </a:lnTo>
                    <a:lnTo>
                      <a:pt x="155" y="188"/>
                    </a:lnTo>
                    <a:lnTo>
                      <a:pt x="168" y="170"/>
                    </a:lnTo>
                    <a:lnTo>
                      <a:pt x="184" y="154"/>
                    </a:lnTo>
                    <a:lnTo>
                      <a:pt x="210" y="138"/>
                    </a:lnTo>
                    <a:lnTo>
                      <a:pt x="204" y="12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29">
                <a:extLst>
                  <a:ext uri="{FF2B5EF4-FFF2-40B4-BE49-F238E27FC236}">
                    <a16:creationId xmlns:a16="http://schemas.microsoft.com/office/drawing/2014/main" id="{EA037711-FBF8-2C69-1076-8CB03032EA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4657" y="2892882"/>
                <a:ext cx="617790" cy="406651"/>
              </a:xfrm>
              <a:custGeom>
                <a:avLst/>
                <a:gdLst>
                  <a:gd name="T0" fmla="*/ 2 w 483"/>
                  <a:gd name="T1" fmla="*/ 1 h 317"/>
                  <a:gd name="T2" fmla="*/ 2 w 483"/>
                  <a:gd name="T3" fmla="*/ 1 h 317"/>
                  <a:gd name="T4" fmla="*/ 2 w 483"/>
                  <a:gd name="T5" fmla="*/ 1 h 317"/>
                  <a:gd name="T6" fmla="*/ 2 w 483"/>
                  <a:gd name="T7" fmla="*/ 1 h 317"/>
                  <a:gd name="T8" fmla="*/ 2 w 483"/>
                  <a:gd name="T9" fmla="*/ 1 h 317"/>
                  <a:gd name="T10" fmla="*/ 2 w 483"/>
                  <a:gd name="T11" fmla="*/ 1 h 317"/>
                  <a:gd name="T12" fmla="*/ 2 w 483"/>
                  <a:gd name="T13" fmla="*/ 1 h 317"/>
                  <a:gd name="T14" fmla="*/ 2 w 483"/>
                  <a:gd name="T15" fmla="*/ 1 h 317"/>
                  <a:gd name="T16" fmla="*/ 2 w 483"/>
                  <a:gd name="T17" fmla="*/ 1 h 317"/>
                  <a:gd name="T18" fmla="*/ 2 w 483"/>
                  <a:gd name="T19" fmla="*/ 1 h 317"/>
                  <a:gd name="T20" fmla="*/ 2 w 483"/>
                  <a:gd name="T21" fmla="*/ 1 h 317"/>
                  <a:gd name="T22" fmla="*/ 2 w 483"/>
                  <a:gd name="T23" fmla="*/ 1 h 317"/>
                  <a:gd name="T24" fmla="*/ 2 w 483"/>
                  <a:gd name="T25" fmla="*/ 1 h 317"/>
                  <a:gd name="T26" fmla="*/ 2 w 483"/>
                  <a:gd name="T27" fmla="*/ 1 h 317"/>
                  <a:gd name="T28" fmla="*/ 2 w 483"/>
                  <a:gd name="T29" fmla="*/ 1 h 317"/>
                  <a:gd name="T30" fmla="*/ 2 w 483"/>
                  <a:gd name="T31" fmla="*/ 1 h 317"/>
                  <a:gd name="T32" fmla="*/ 2 w 483"/>
                  <a:gd name="T33" fmla="*/ 1 h 317"/>
                  <a:gd name="T34" fmla="*/ 2 w 483"/>
                  <a:gd name="T35" fmla="*/ 1 h 317"/>
                  <a:gd name="T36" fmla="*/ 2 w 483"/>
                  <a:gd name="T37" fmla="*/ 1 h 317"/>
                  <a:gd name="T38" fmla="*/ 2 w 483"/>
                  <a:gd name="T39" fmla="*/ 1 h 317"/>
                  <a:gd name="T40" fmla="*/ 2 w 483"/>
                  <a:gd name="T41" fmla="*/ 1 h 317"/>
                  <a:gd name="T42" fmla="*/ 2 w 483"/>
                  <a:gd name="T43" fmla="*/ 1 h 317"/>
                  <a:gd name="T44" fmla="*/ 2 w 483"/>
                  <a:gd name="T45" fmla="*/ 1 h 317"/>
                  <a:gd name="T46" fmla="*/ 2 w 483"/>
                  <a:gd name="T47" fmla="*/ 1 h 317"/>
                  <a:gd name="T48" fmla="*/ 2 w 483"/>
                  <a:gd name="T49" fmla="*/ 1 h 317"/>
                  <a:gd name="T50" fmla="*/ 2 w 483"/>
                  <a:gd name="T51" fmla="*/ 1 h 317"/>
                  <a:gd name="T52" fmla="*/ 2 w 483"/>
                  <a:gd name="T53" fmla="*/ 1 h 317"/>
                  <a:gd name="T54" fmla="*/ 2 w 483"/>
                  <a:gd name="T55" fmla="*/ 1 h 317"/>
                  <a:gd name="T56" fmla="*/ 2 w 483"/>
                  <a:gd name="T57" fmla="*/ 1 h 317"/>
                  <a:gd name="T58" fmla="*/ 2 w 483"/>
                  <a:gd name="T59" fmla="*/ 1 h 317"/>
                  <a:gd name="T60" fmla="*/ 2 w 483"/>
                  <a:gd name="T61" fmla="*/ 1 h 317"/>
                  <a:gd name="T62" fmla="*/ 2 w 483"/>
                  <a:gd name="T63" fmla="*/ 1 h 317"/>
                  <a:gd name="T64" fmla="*/ 2 w 483"/>
                  <a:gd name="T65" fmla="*/ 1 h 317"/>
                  <a:gd name="T66" fmla="*/ 2 w 483"/>
                  <a:gd name="T67" fmla="*/ 1 h 317"/>
                  <a:gd name="T68" fmla="*/ 2 w 483"/>
                  <a:gd name="T69" fmla="*/ 1 h 317"/>
                  <a:gd name="T70" fmla="*/ 2 w 483"/>
                  <a:gd name="T71" fmla="*/ 0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3"/>
                  <a:gd name="T109" fmla="*/ 0 h 317"/>
                  <a:gd name="T110" fmla="*/ 483 w 483"/>
                  <a:gd name="T111" fmla="*/ 317 h 3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3" h="317">
                    <a:moveTo>
                      <a:pt x="483" y="0"/>
                    </a:moveTo>
                    <a:lnTo>
                      <a:pt x="479" y="30"/>
                    </a:lnTo>
                    <a:lnTo>
                      <a:pt x="475" y="56"/>
                    </a:lnTo>
                    <a:lnTo>
                      <a:pt x="455" y="74"/>
                    </a:lnTo>
                    <a:lnTo>
                      <a:pt x="440" y="84"/>
                    </a:lnTo>
                    <a:lnTo>
                      <a:pt x="435" y="98"/>
                    </a:lnTo>
                    <a:lnTo>
                      <a:pt x="414" y="107"/>
                    </a:lnTo>
                    <a:lnTo>
                      <a:pt x="369" y="107"/>
                    </a:lnTo>
                    <a:lnTo>
                      <a:pt x="351" y="125"/>
                    </a:lnTo>
                    <a:lnTo>
                      <a:pt x="335" y="135"/>
                    </a:lnTo>
                    <a:lnTo>
                      <a:pt x="333" y="117"/>
                    </a:lnTo>
                    <a:lnTo>
                      <a:pt x="309" y="114"/>
                    </a:lnTo>
                    <a:lnTo>
                      <a:pt x="305" y="132"/>
                    </a:lnTo>
                    <a:lnTo>
                      <a:pt x="272" y="132"/>
                    </a:lnTo>
                    <a:lnTo>
                      <a:pt x="273" y="158"/>
                    </a:lnTo>
                    <a:lnTo>
                      <a:pt x="287" y="162"/>
                    </a:lnTo>
                    <a:lnTo>
                      <a:pt x="297" y="165"/>
                    </a:lnTo>
                    <a:lnTo>
                      <a:pt x="312" y="173"/>
                    </a:lnTo>
                    <a:lnTo>
                      <a:pt x="314" y="186"/>
                    </a:lnTo>
                    <a:lnTo>
                      <a:pt x="348" y="183"/>
                    </a:lnTo>
                    <a:lnTo>
                      <a:pt x="348" y="206"/>
                    </a:lnTo>
                    <a:lnTo>
                      <a:pt x="354" y="224"/>
                    </a:lnTo>
                    <a:lnTo>
                      <a:pt x="369" y="239"/>
                    </a:lnTo>
                    <a:lnTo>
                      <a:pt x="390" y="239"/>
                    </a:lnTo>
                    <a:lnTo>
                      <a:pt x="390" y="288"/>
                    </a:lnTo>
                    <a:lnTo>
                      <a:pt x="366" y="288"/>
                    </a:lnTo>
                    <a:lnTo>
                      <a:pt x="339" y="290"/>
                    </a:lnTo>
                    <a:lnTo>
                      <a:pt x="323" y="264"/>
                    </a:lnTo>
                    <a:lnTo>
                      <a:pt x="297" y="261"/>
                    </a:lnTo>
                    <a:lnTo>
                      <a:pt x="296" y="315"/>
                    </a:lnTo>
                    <a:lnTo>
                      <a:pt x="230" y="317"/>
                    </a:lnTo>
                    <a:lnTo>
                      <a:pt x="210" y="296"/>
                    </a:lnTo>
                    <a:lnTo>
                      <a:pt x="194" y="303"/>
                    </a:lnTo>
                    <a:lnTo>
                      <a:pt x="191" y="288"/>
                    </a:lnTo>
                    <a:lnTo>
                      <a:pt x="206" y="282"/>
                    </a:lnTo>
                    <a:lnTo>
                      <a:pt x="203" y="263"/>
                    </a:lnTo>
                    <a:lnTo>
                      <a:pt x="144" y="263"/>
                    </a:lnTo>
                    <a:lnTo>
                      <a:pt x="129" y="282"/>
                    </a:lnTo>
                    <a:lnTo>
                      <a:pt x="101" y="276"/>
                    </a:lnTo>
                    <a:lnTo>
                      <a:pt x="96" y="258"/>
                    </a:lnTo>
                    <a:lnTo>
                      <a:pt x="71" y="263"/>
                    </a:lnTo>
                    <a:lnTo>
                      <a:pt x="69" y="248"/>
                    </a:lnTo>
                    <a:lnTo>
                      <a:pt x="89" y="242"/>
                    </a:lnTo>
                    <a:lnTo>
                      <a:pt x="110" y="224"/>
                    </a:lnTo>
                    <a:lnTo>
                      <a:pt x="108" y="197"/>
                    </a:lnTo>
                    <a:lnTo>
                      <a:pt x="87" y="186"/>
                    </a:lnTo>
                    <a:lnTo>
                      <a:pt x="89" y="146"/>
                    </a:lnTo>
                    <a:lnTo>
                      <a:pt x="73" y="152"/>
                    </a:lnTo>
                    <a:lnTo>
                      <a:pt x="67" y="124"/>
                    </a:lnTo>
                    <a:lnTo>
                      <a:pt x="45" y="110"/>
                    </a:lnTo>
                    <a:lnTo>
                      <a:pt x="27" y="104"/>
                    </a:lnTo>
                    <a:lnTo>
                      <a:pt x="23" y="80"/>
                    </a:lnTo>
                    <a:lnTo>
                      <a:pt x="0" y="69"/>
                    </a:lnTo>
                    <a:lnTo>
                      <a:pt x="18" y="62"/>
                    </a:lnTo>
                    <a:lnTo>
                      <a:pt x="20" y="48"/>
                    </a:lnTo>
                    <a:lnTo>
                      <a:pt x="45" y="53"/>
                    </a:lnTo>
                    <a:lnTo>
                      <a:pt x="50" y="39"/>
                    </a:lnTo>
                    <a:lnTo>
                      <a:pt x="99" y="41"/>
                    </a:lnTo>
                    <a:lnTo>
                      <a:pt x="104" y="24"/>
                    </a:lnTo>
                    <a:lnTo>
                      <a:pt x="219" y="26"/>
                    </a:lnTo>
                    <a:lnTo>
                      <a:pt x="219" y="42"/>
                    </a:lnTo>
                    <a:lnTo>
                      <a:pt x="246" y="39"/>
                    </a:lnTo>
                    <a:lnTo>
                      <a:pt x="248" y="53"/>
                    </a:lnTo>
                    <a:lnTo>
                      <a:pt x="285" y="51"/>
                    </a:lnTo>
                    <a:lnTo>
                      <a:pt x="287" y="65"/>
                    </a:lnTo>
                    <a:lnTo>
                      <a:pt x="356" y="68"/>
                    </a:lnTo>
                    <a:lnTo>
                      <a:pt x="361" y="48"/>
                    </a:lnTo>
                    <a:lnTo>
                      <a:pt x="377" y="38"/>
                    </a:lnTo>
                    <a:lnTo>
                      <a:pt x="389" y="15"/>
                    </a:lnTo>
                    <a:lnTo>
                      <a:pt x="423" y="12"/>
                    </a:lnTo>
                    <a:lnTo>
                      <a:pt x="428" y="2"/>
                    </a:lnTo>
                    <a:lnTo>
                      <a:pt x="483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Freeform 30">
                <a:extLst>
                  <a:ext uri="{FF2B5EF4-FFF2-40B4-BE49-F238E27FC236}">
                    <a16:creationId xmlns:a16="http://schemas.microsoft.com/office/drawing/2014/main" id="{23670953-B4DA-3E6E-D296-4314446DEA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31636" y="2622355"/>
                <a:ext cx="468844" cy="730594"/>
              </a:xfrm>
              <a:custGeom>
                <a:avLst/>
                <a:gdLst>
                  <a:gd name="T0" fmla="*/ 2 w 366"/>
                  <a:gd name="T1" fmla="*/ 1 h 570"/>
                  <a:gd name="T2" fmla="*/ 2 w 366"/>
                  <a:gd name="T3" fmla="*/ 1 h 570"/>
                  <a:gd name="T4" fmla="*/ 2 w 366"/>
                  <a:gd name="T5" fmla="*/ 1 h 570"/>
                  <a:gd name="T6" fmla="*/ 2 w 366"/>
                  <a:gd name="T7" fmla="*/ 1 h 570"/>
                  <a:gd name="T8" fmla="*/ 2 w 366"/>
                  <a:gd name="T9" fmla="*/ 1 h 570"/>
                  <a:gd name="T10" fmla="*/ 2 w 366"/>
                  <a:gd name="T11" fmla="*/ 1 h 570"/>
                  <a:gd name="T12" fmla="*/ 0 w 366"/>
                  <a:gd name="T13" fmla="*/ 1 h 570"/>
                  <a:gd name="T14" fmla="*/ 2 w 366"/>
                  <a:gd name="T15" fmla="*/ 1 h 570"/>
                  <a:gd name="T16" fmla="*/ 2 w 366"/>
                  <a:gd name="T17" fmla="*/ 1 h 570"/>
                  <a:gd name="T18" fmla="*/ 2 w 366"/>
                  <a:gd name="T19" fmla="*/ 1 h 570"/>
                  <a:gd name="T20" fmla="*/ 2 w 366"/>
                  <a:gd name="T21" fmla="*/ 1 h 570"/>
                  <a:gd name="T22" fmla="*/ 2 w 366"/>
                  <a:gd name="T23" fmla="*/ 1 h 570"/>
                  <a:gd name="T24" fmla="*/ 2 w 366"/>
                  <a:gd name="T25" fmla="*/ 1 h 570"/>
                  <a:gd name="T26" fmla="*/ 2 w 366"/>
                  <a:gd name="T27" fmla="*/ 1 h 570"/>
                  <a:gd name="T28" fmla="*/ 2 w 366"/>
                  <a:gd name="T29" fmla="*/ 1 h 570"/>
                  <a:gd name="T30" fmla="*/ 2 w 366"/>
                  <a:gd name="T31" fmla="*/ 1 h 570"/>
                  <a:gd name="T32" fmla="*/ 2 w 366"/>
                  <a:gd name="T33" fmla="*/ 1 h 570"/>
                  <a:gd name="T34" fmla="*/ 2 w 366"/>
                  <a:gd name="T35" fmla="*/ 1 h 570"/>
                  <a:gd name="T36" fmla="*/ 2 w 366"/>
                  <a:gd name="T37" fmla="*/ 1 h 570"/>
                  <a:gd name="T38" fmla="*/ 2 w 366"/>
                  <a:gd name="T39" fmla="*/ 1 h 570"/>
                  <a:gd name="T40" fmla="*/ 2 w 366"/>
                  <a:gd name="T41" fmla="*/ 1 h 570"/>
                  <a:gd name="T42" fmla="*/ 2 w 366"/>
                  <a:gd name="T43" fmla="*/ 0 h 570"/>
                  <a:gd name="T44" fmla="*/ 2 w 366"/>
                  <a:gd name="T45" fmla="*/ 1 h 570"/>
                  <a:gd name="T46" fmla="*/ 2 w 366"/>
                  <a:gd name="T47" fmla="*/ 1 h 570"/>
                  <a:gd name="T48" fmla="*/ 2 w 366"/>
                  <a:gd name="T49" fmla="*/ 1 h 570"/>
                  <a:gd name="T50" fmla="*/ 2 w 366"/>
                  <a:gd name="T51" fmla="*/ 1 h 570"/>
                  <a:gd name="T52" fmla="*/ 2 w 366"/>
                  <a:gd name="T53" fmla="*/ 1 h 570"/>
                  <a:gd name="T54" fmla="*/ 2 w 366"/>
                  <a:gd name="T55" fmla="*/ 1 h 570"/>
                  <a:gd name="T56" fmla="*/ 2 w 366"/>
                  <a:gd name="T57" fmla="*/ 1 h 570"/>
                  <a:gd name="T58" fmla="*/ 2 w 366"/>
                  <a:gd name="T59" fmla="*/ 1 h 570"/>
                  <a:gd name="T60" fmla="*/ 2 w 366"/>
                  <a:gd name="T61" fmla="*/ 1 h 570"/>
                  <a:gd name="T62" fmla="*/ 2 w 366"/>
                  <a:gd name="T63" fmla="*/ 1 h 570"/>
                  <a:gd name="T64" fmla="*/ 2 w 366"/>
                  <a:gd name="T65" fmla="*/ 1 h 570"/>
                  <a:gd name="T66" fmla="*/ 2 w 366"/>
                  <a:gd name="T67" fmla="*/ 1 h 570"/>
                  <a:gd name="T68" fmla="*/ 2 w 366"/>
                  <a:gd name="T69" fmla="*/ 1 h 570"/>
                  <a:gd name="T70" fmla="*/ 2 w 366"/>
                  <a:gd name="T71" fmla="*/ 1 h 570"/>
                  <a:gd name="T72" fmla="*/ 2 w 366"/>
                  <a:gd name="T73" fmla="*/ 1 h 570"/>
                  <a:gd name="T74" fmla="*/ 2 w 366"/>
                  <a:gd name="T75" fmla="*/ 1 h 570"/>
                  <a:gd name="T76" fmla="*/ 2 w 366"/>
                  <a:gd name="T77" fmla="*/ 1 h 570"/>
                  <a:gd name="T78" fmla="*/ 2 w 366"/>
                  <a:gd name="T79" fmla="*/ 1 h 570"/>
                  <a:gd name="T80" fmla="*/ 2 w 366"/>
                  <a:gd name="T81" fmla="*/ 1 h 570"/>
                  <a:gd name="T82" fmla="*/ 2 w 366"/>
                  <a:gd name="T83" fmla="*/ 1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6"/>
                  <a:gd name="T127" fmla="*/ 0 h 570"/>
                  <a:gd name="T128" fmla="*/ 366 w 366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6" h="570">
                    <a:moveTo>
                      <a:pt x="172" y="564"/>
                    </a:moveTo>
                    <a:lnTo>
                      <a:pt x="174" y="524"/>
                    </a:lnTo>
                    <a:lnTo>
                      <a:pt x="150" y="526"/>
                    </a:lnTo>
                    <a:lnTo>
                      <a:pt x="132" y="516"/>
                    </a:lnTo>
                    <a:lnTo>
                      <a:pt x="118" y="512"/>
                    </a:lnTo>
                    <a:lnTo>
                      <a:pt x="118" y="448"/>
                    </a:lnTo>
                    <a:lnTo>
                      <a:pt x="97" y="451"/>
                    </a:lnTo>
                    <a:lnTo>
                      <a:pt x="76" y="427"/>
                    </a:lnTo>
                    <a:lnTo>
                      <a:pt x="78" y="396"/>
                    </a:lnTo>
                    <a:lnTo>
                      <a:pt x="43" y="397"/>
                    </a:lnTo>
                    <a:lnTo>
                      <a:pt x="34" y="378"/>
                    </a:lnTo>
                    <a:lnTo>
                      <a:pt x="16" y="376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34" y="342"/>
                    </a:lnTo>
                    <a:lnTo>
                      <a:pt x="37" y="327"/>
                    </a:lnTo>
                    <a:lnTo>
                      <a:pt x="61" y="327"/>
                    </a:lnTo>
                    <a:lnTo>
                      <a:pt x="63" y="349"/>
                    </a:lnTo>
                    <a:lnTo>
                      <a:pt x="88" y="328"/>
                    </a:lnTo>
                    <a:lnTo>
                      <a:pt x="94" y="318"/>
                    </a:lnTo>
                    <a:lnTo>
                      <a:pt x="152" y="316"/>
                    </a:lnTo>
                    <a:lnTo>
                      <a:pt x="164" y="304"/>
                    </a:lnTo>
                    <a:lnTo>
                      <a:pt x="176" y="292"/>
                    </a:lnTo>
                    <a:lnTo>
                      <a:pt x="183" y="283"/>
                    </a:lnTo>
                    <a:lnTo>
                      <a:pt x="201" y="273"/>
                    </a:lnTo>
                    <a:lnTo>
                      <a:pt x="207" y="256"/>
                    </a:lnTo>
                    <a:lnTo>
                      <a:pt x="208" y="219"/>
                    </a:lnTo>
                    <a:lnTo>
                      <a:pt x="222" y="206"/>
                    </a:lnTo>
                    <a:lnTo>
                      <a:pt x="222" y="186"/>
                    </a:lnTo>
                    <a:lnTo>
                      <a:pt x="236" y="180"/>
                    </a:lnTo>
                    <a:lnTo>
                      <a:pt x="238" y="152"/>
                    </a:lnTo>
                    <a:lnTo>
                      <a:pt x="224" y="134"/>
                    </a:lnTo>
                    <a:lnTo>
                      <a:pt x="212" y="126"/>
                    </a:lnTo>
                    <a:lnTo>
                      <a:pt x="212" y="106"/>
                    </a:lnTo>
                    <a:lnTo>
                      <a:pt x="228" y="94"/>
                    </a:lnTo>
                    <a:lnTo>
                      <a:pt x="248" y="96"/>
                    </a:lnTo>
                    <a:lnTo>
                      <a:pt x="252" y="82"/>
                    </a:lnTo>
                    <a:lnTo>
                      <a:pt x="246" y="61"/>
                    </a:lnTo>
                    <a:lnTo>
                      <a:pt x="224" y="52"/>
                    </a:lnTo>
                    <a:lnTo>
                      <a:pt x="226" y="28"/>
                    </a:lnTo>
                    <a:lnTo>
                      <a:pt x="226" y="14"/>
                    </a:lnTo>
                    <a:lnTo>
                      <a:pt x="237" y="3"/>
                    </a:lnTo>
                    <a:lnTo>
                      <a:pt x="255" y="1"/>
                    </a:lnTo>
                    <a:lnTo>
                      <a:pt x="266" y="0"/>
                    </a:lnTo>
                    <a:lnTo>
                      <a:pt x="264" y="26"/>
                    </a:lnTo>
                    <a:lnTo>
                      <a:pt x="262" y="44"/>
                    </a:lnTo>
                    <a:lnTo>
                      <a:pt x="274" y="56"/>
                    </a:lnTo>
                    <a:lnTo>
                      <a:pt x="288" y="68"/>
                    </a:lnTo>
                    <a:lnTo>
                      <a:pt x="302" y="78"/>
                    </a:lnTo>
                    <a:lnTo>
                      <a:pt x="342" y="80"/>
                    </a:lnTo>
                    <a:lnTo>
                      <a:pt x="342" y="96"/>
                    </a:lnTo>
                    <a:lnTo>
                      <a:pt x="352" y="110"/>
                    </a:lnTo>
                    <a:lnTo>
                      <a:pt x="348" y="123"/>
                    </a:lnTo>
                    <a:lnTo>
                      <a:pt x="308" y="118"/>
                    </a:lnTo>
                    <a:lnTo>
                      <a:pt x="292" y="134"/>
                    </a:lnTo>
                    <a:lnTo>
                      <a:pt x="280" y="144"/>
                    </a:lnTo>
                    <a:lnTo>
                      <a:pt x="272" y="172"/>
                    </a:lnTo>
                    <a:lnTo>
                      <a:pt x="260" y="172"/>
                    </a:lnTo>
                    <a:lnTo>
                      <a:pt x="264" y="208"/>
                    </a:lnTo>
                    <a:lnTo>
                      <a:pt x="276" y="213"/>
                    </a:lnTo>
                    <a:lnTo>
                      <a:pt x="280" y="228"/>
                    </a:lnTo>
                    <a:lnTo>
                      <a:pt x="302" y="226"/>
                    </a:lnTo>
                    <a:lnTo>
                      <a:pt x="309" y="244"/>
                    </a:lnTo>
                    <a:lnTo>
                      <a:pt x="333" y="250"/>
                    </a:lnTo>
                    <a:lnTo>
                      <a:pt x="328" y="286"/>
                    </a:lnTo>
                    <a:lnTo>
                      <a:pt x="314" y="292"/>
                    </a:lnTo>
                    <a:lnTo>
                      <a:pt x="314" y="324"/>
                    </a:lnTo>
                    <a:lnTo>
                      <a:pt x="340" y="330"/>
                    </a:lnTo>
                    <a:lnTo>
                      <a:pt x="342" y="360"/>
                    </a:lnTo>
                    <a:lnTo>
                      <a:pt x="332" y="368"/>
                    </a:lnTo>
                    <a:lnTo>
                      <a:pt x="350" y="380"/>
                    </a:lnTo>
                    <a:lnTo>
                      <a:pt x="356" y="412"/>
                    </a:lnTo>
                    <a:lnTo>
                      <a:pt x="366" y="420"/>
                    </a:lnTo>
                    <a:lnTo>
                      <a:pt x="366" y="508"/>
                    </a:lnTo>
                    <a:lnTo>
                      <a:pt x="332" y="514"/>
                    </a:lnTo>
                    <a:lnTo>
                      <a:pt x="322" y="524"/>
                    </a:lnTo>
                    <a:lnTo>
                      <a:pt x="302" y="522"/>
                    </a:lnTo>
                    <a:lnTo>
                      <a:pt x="298" y="510"/>
                    </a:lnTo>
                    <a:lnTo>
                      <a:pt x="266" y="510"/>
                    </a:lnTo>
                    <a:lnTo>
                      <a:pt x="260" y="526"/>
                    </a:lnTo>
                    <a:lnTo>
                      <a:pt x="242" y="530"/>
                    </a:lnTo>
                    <a:lnTo>
                      <a:pt x="236" y="546"/>
                    </a:lnTo>
                    <a:lnTo>
                      <a:pt x="212" y="548"/>
                    </a:lnTo>
                    <a:lnTo>
                      <a:pt x="204" y="570"/>
                    </a:lnTo>
                    <a:lnTo>
                      <a:pt x="172" y="56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31">
                <a:extLst>
                  <a:ext uri="{FF2B5EF4-FFF2-40B4-BE49-F238E27FC236}">
                    <a16:creationId xmlns:a16="http://schemas.microsoft.com/office/drawing/2014/main" id="{22689470-F2D8-4A10-45AB-1714F64C63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5382" y="3225440"/>
                <a:ext cx="853058" cy="734040"/>
              </a:xfrm>
              <a:custGeom>
                <a:avLst/>
                <a:gdLst>
                  <a:gd name="T0" fmla="*/ 2 w 666"/>
                  <a:gd name="T1" fmla="*/ 1 h 572"/>
                  <a:gd name="T2" fmla="*/ 2 w 666"/>
                  <a:gd name="T3" fmla="*/ 1 h 572"/>
                  <a:gd name="T4" fmla="*/ 2 w 666"/>
                  <a:gd name="T5" fmla="*/ 1 h 572"/>
                  <a:gd name="T6" fmla="*/ 2 w 666"/>
                  <a:gd name="T7" fmla="*/ 1 h 572"/>
                  <a:gd name="T8" fmla="*/ 2 w 666"/>
                  <a:gd name="T9" fmla="*/ 1 h 572"/>
                  <a:gd name="T10" fmla="*/ 2 w 666"/>
                  <a:gd name="T11" fmla="*/ 1 h 572"/>
                  <a:gd name="T12" fmla="*/ 2 w 666"/>
                  <a:gd name="T13" fmla="*/ 1 h 572"/>
                  <a:gd name="T14" fmla="*/ 2 w 666"/>
                  <a:gd name="T15" fmla="*/ 1 h 572"/>
                  <a:gd name="T16" fmla="*/ 2 w 666"/>
                  <a:gd name="T17" fmla="*/ 1 h 572"/>
                  <a:gd name="T18" fmla="*/ 2 w 666"/>
                  <a:gd name="T19" fmla="*/ 1 h 572"/>
                  <a:gd name="T20" fmla="*/ 2 w 666"/>
                  <a:gd name="T21" fmla="*/ 1 h 572"/>
                  <a:gd name="T22" fmla="*/ 2 w 666"/>
                  <a:gd name="T23" fmla="*/ 1 h 572"/>
                  <a:gd name="T24" fmla="*/ 2 w 666"/>
                  <a:gd name="T25" fmla="*/ 1 h 572"/>
                  <a:gd name="T26" fmla="*/ 2 w 666"/>
                  <a:gd name="T27" fmla="*/ 1 h 572"/>
                  <a:gd name="T28" fmla="*/ 2 w 666"/>
                  <a:gd name="T29" fmla="*/ 1 h 572"/>
                  <a:gd name="T30" fmla="*/ 2 w 666"/>
                  <a:gd name="T31" fmla="*/ 1 h 572"/>
                  <a:gd name="T32" fmla="*/ 2 w 666"/>
                  <a:gd name="T33" fmla="*/ 1 h 572"/>
                  <a:gd name="T34" fmla="*/ 2 w 666"/>
                  <a:gd name="T35" fmla="*/ 1 h 572"/>
                  <a:gd name="T36" fmla="*/ 2 w 666"/>
                  <a:gd name="T37" fmla="*/ 1 h 572"/>
                  <a:gd name="T38" fmla="*/ 2 w 666"/>
                  <a:gd name="T39" fmla="*/ 1 h 572"/>
                  <a:gd name="T40" fmla="*/ 2 w 666"/>
                  <a:gd name="T41" fmla="*/ 1 h 572"/>
                  <a:gd name="T42" fmla="*/ 2 w 666"/>
                  <a:gd name="T43" fmla="*/ 1 h 572"/>
                  <a:gd name="T44" fmla="*/ 2 w 666"/>
                  <a:gd name="T45" fmla="*/ 1 h 572"/>
                  <a:gd name="T46" fmla="*/ 2 w 666"/>
                  <a:gd name="T47" fmla="*/ 1 h 572"/>
                  <a:gd name="T48" fmla="*/ 2 w 666"/>
                  <a:gd name="T49" fmla="*/ 1 h 572"/>
                  <a:gd name="T50" fmla="*/ 2 w 666"/>
                  <a:gd name="T51" fmla="*/ 0 h 572"/>
                  <a:gd name="T52" fmla="*/ 2 w 666"/>
                  <a:gd name="T53" fmla="*/ 1 h 572"/>
                  <a:gd name="T54" fmla="*/ 2 w 666"/>
                  <a:gd name="T55" fmla="*/ 1 h 572"/>
                  <a:gd name="T56" fmla="*/ 2 w 666"/>
                  <a:gd name="T57" fmla="*/ 1 h 572"/>
                  <a:gd name="T58" fmla="*/ 2 w 666"/>
                  <a:gd name="T59" fmla="*/ 1 h 572"/>
                  <a:gd name="T60" fmla="*/ 2 w 666"/>
                  <a:gd name="T61" fmla="*/ 1 h 572"/>
                  <a:gd name="T62" fmla="*/ 2 w 666"/>
                  <a:gd name="T63" fmla="*/ 1 h 572"/>
                  <a:gd name="T64" fmla="*/ 2 w 666"/>
                  <a:gd name="T65" fmla="*/ 1 h 572"/>
                  <a:gd name="T66" fmla="*/ 2 w 666"/>
                  <a:gd name="T67" fmla="*/ 1 h 572"/>
                  <a:gd name="T68" fmla="*/ 2 w 666"/>
                  <a:gd name="T69" fmla="*/ 1 h 572"/>
                  <a:gd name="T70" fmla="*/ 2 w 666"/>
                  <a:gd name="T71" fmla="*/ 1 h 572"/>
                  <a:gd name="T72" fmla="*/ 2 w 666"/>
                  <a:gd name="T73" fmla="*/ 1 h 572"/>
                  <a:gd name="T74" fmla="*/ 2 w 666"/>
                  <a:gd name="T75" fmla="*/ 1 h 572"/>
                  <a:gd name="T76" fmla="*/ 2 w 666"/>
                  <a:gd name="T77" fmla="*/ 1 h 572"/>
                  <a:gd name="T78" fmla="*/ 2 w 666"/>
                  <a:gd name="T79" fmla="*/ 1 h 572"/>
                  <a:gd name="T80" fmla="*/ 2 w 666"/>
                  <a:gd name="T81" fmla="*/ 1 h 572"/>
                  <a:gd name="T82" fmla="*/ 2 w 666"/>
                  <a:gd name="T83" fmla="*/ 1 h 572"/>
                  <a:gd name="T84" fmla="*/ 2 w 666"/>
                  <a:gd name="T85" fmla="*/ 1 h 572"/>
                  <a:gd name="T86" fmla="*/ 2 w 666"/>
                  <a:gd name="T87" fmla="*/ 1 h 572"/>
                  <a:gd name="T88" fmla="*/ 2 w 666"/>
                  <a:gd name="T89" fmla="*/ 1 h 572"/>
                  <a:gd name="T90" fmla="*/ 2 w 666"/>
                  <a:gd name="T91" fmla="*/ 1 h 572"/>
                  <a:gd name="T92" fmla="*/ 2 w 666"/>
                  <a:gd name="T93" fmla="*/ 1 h 572"/>
                  <a:gd name="T94" fmla="*/ 2 w 666"/>
                  <a:gd name="T95" fmla="*/ 1 h 572"/>
                  <a:gd name="T96" fmla="*/ 2 w 666"/>
                  <a:gd name="T97" fmla="*/ 1 h 572"/>
                  <a:gd name="T98" fmla="*/ 2 w 666"/>
                  <a:gd name="T99" fmla="*/ 1 h 572"/>
                  <a:gd name="T100" fmla="*/ 2 w 666"/>
                  <a:gd name="T101" fmla="*/ 1 h 572"/>
                  <a:gd name="T102" fmla="*/ 2 w 666"/>
                  <a:gd name="T103" fmla="*/ 1 h 572"/>
                  <a:gd name="T104" fmla="*/ 2 w 666"/>
                  <a:gd name="T105" fmla="*/ 1 h 572"/>
                  <a:gd name="T106" fmla="*/ 2 w 666"/>
                  <a:gd name="T107" fmla="*/ 1 h 572"/>
                  <a:gd name="T108" fmla="*/ 2 w 666"/>
                  <a:gd name="T109" fmla="*/ 1 h 572"/>
                  <a:gd name="T110" fmla="*/ 2 w 666"/>
                  <a:gd name="T111" fmla="*/ 1 h 572"/>
                  <a:gd name="T112" fmla="*/ 2 w 666"/>
                  <a:gd name="T113" fmla="*/ 1 h 572"/>
                  <a:gd name="T114" fmla="*/ 2 w 666"/>
                  <a:gd name="T115" fmla="*/ 1 h 572"/>
                  <a:gd name="T116" fmla="*/ 2 w 666"/>
                  <a:gd name="T117" fmla="*/ 1 h 572"/>
                  <a:gd name="T118" fmla="*/ 2 w 666"/>
                  <a:gd name="T119" fmla="*/ 1 h 5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6"/>
                  <a:gd name="T181" fmla="*/ 0 h 572"/>
                  <a:gd name="T182" fmla="*/ 666 w 666"/>
                  <a:gd name="T183" fmla="*/ 572 h 5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6" h="572">
                    <a:moveTo>
                      <a:pt x="0" y="572"/>
                    </a:moveTo>
                    <a:lnTo>
                      <a:pt x="11" y="554"/>
                    </a:lnTo>
                    <a:lnTo>
                      <a:pt x="11" y="534"/>
                    </a:lnTo>
                    <a:lnTo>
                      <a:pt x="11" y="501"/>
                    </a:lnTo>
                    <a:lnTo>
                      <a:pt x="34" y="501"/>
                    </a:lnTo>
                    <a:lnTo>
                      <a:pt x="47" y="487"/>
                    </a:lnTo>
                    <a:lnTo>
                      <a:pt x="61" y="475"/>
                    </a:lnTo>
                    <a:lnTo>
                      <a:pt x="80" y="465"/>
                    </a:lnTo>
                    <a:lnTo>
                      <a:pt x="83" y="442"/>
                    </a:lnTo>
                    <a:lnTo>
                      <a:pt x="97" y="429"/>
                    </a:lnTo>
                    <a:lnTo>
                      <a:pt x="97" y="388"/>
                    </a:lnTo>
                    <a:lnTo>
                      <a:pt x="81" y="384"/>
                    </a:lnTo>
                    <a:lnTo>
                      <a:pt x="86" y="360"/>
                    </a:lnTo>
                    <a:lnTo>
                      <a:pt x="68" y="360"/>
                    </a:lnTo>
                    <a:lnTo>
                      <a:pt x="74" y="335"/>
                    </a:lnTo>
                    <a:lnTo>
                      <a:pt x="59" y="335"/>
                    </a:lnTo>
                    <a:lnTo>
                      <a:pt x="59" y="307"/>
                    </a:lnTo>
                    <a:lnTo>
                      <a:pt x="39" y="307"/>
                    </a:lnTo>
                    <a:lnTo>
                      <a:pt x="51" y="286"/>
                    </a:lnTo>
                    <a:lnTo>
                      <a:pt x="65" y="274"/>
                    </a:lnTo>
                    <a:lnTo>
                      <a:pt x="81" y="278"/>
                    </a:lnTo>
                    <a:lnTo>
                      <a:pt x="92" y="299"/>
                    </a:lnTo>
                    <a:lnTo>
                      <a:pt x="106" y="304"/>
                    </a:lnTo>
                    <a:lnTo>
                      <a:pt x="113" y="321"/>
                    </a:lnTo>
                    <a:lnTo>
                      <a:pt x="131" y="318"/>
                    </a:lnTo>
                    <a:lnTo>
                      <a:pt x="142" y="334"/>
                    </a:lnTo>
                    <a:lnTo>
                      <a:pt x="151" y="319"/>
                    </a:lnTo>
                    <a:lnTo>
                      <a:pt x="166" y="307"/>
                    </a:lnTo>
                    <a:lnTo>
                      <a:pt x="139" y="295"/>
                    </a:lnTo>
                    <a:lnTo>
                      <a:pt x="138" y="278"/>
                    </a:lnTo>
                    <a:lnTo>
                      <a:pt x="119" y="277"/>
                    </a:lnTo>
                    <a:lnTo>
                      <a:pt x="122" y="256"/>
                    </a:lnTo>
                    <a:lnTo>
                      <a:pt x="104" y="253"/>
                    </a:lnTo>
                    <a:lnTo>
                      <a:pt x="110" y="217"/>
                    </a:lnTo>
                    <a:lnTo>
                      <a:pt x="92" y="202"/>
                    </a:lnTo>
                    <a:lnTo>
                      <a:pt x="109" y="195"/>
                    </a:lnTo>
                    <a:lnTo>
                      <a:pt x="117" y="182"/>
                    </a:lnTo>
                    <a:lnTo>
                      <a:pt x="124" y="171"/>
                    </a:lnTo>
                    <a:lnTo>
                      <a:pt x="135" y="162"/>
                    </a:lnTo>
                    <a:lnTo>
                      <a:pt x="179" y="161"/>
                    </a:lnTo>
                    <a:lnTo>
                      <a:pt x="191" y="150"/>
                    </a:lnTo>
                    <a:lnTo>
                      <a:pt x="203" y="140"/>
                    </a:lnTo>
                    <a:lnTo>
                      <a:pt x="211" y="130"/>
                    </a:lnTo>
                    <a:lnTo>
                      <a:pt x="221" y="117"/>
                    </a:lnTo>
                    <a:lnTo>
                      <a:pt x="224" y="87"/>
                    </a:lnTo>
                    <a:lnTo>
                      <a:pt x="234" y="79"/>
                    </a:lnTo>
                    <a:lnTo>
                      <a:pt x="247" y="66"/>
                    </a:lnTo>
                    <a:lnTo>
                      <a:pt x="251" y="34"/>
                    </a:lnTo>
                    <a:lnTo>
                      <a:pt x="263" y="30"/>
                    </a:lnTo>
                    <a:lnTo>
                      <a:pt x="271" y="12"/>
                    </a:lnTo>
                    <a:lnTo>
                      <a:pt x="286" y="9"/>
                    </a:lnTo>
                    <a:lnTo>
                      <a:pt x="290" y="0"/>
                    </a:lnTo>
                    <a:lnTo>
                      <a:pt x="316" y="0"/>
                    </a:lnTo>
                    <a:lnTo>
                      <a:pt x="315" y="14"/>
                    </a:lnTo>
                    <a:lnTo>
                      <a:pt x="345" y="20"/>
                    </a:lnTo>
                    <a:lnTo>
                      <a:pt x="364" y="1"/>
                    </a:lnTo>
                    <a:lnTo>
                      <a:pt x="422" y="2"/>
                    </a:lnTo>
                    <a:lnTo>
                      <a:pt x="425" y="22"/>
                    </a:lnTo>
                    <a:lnTo>
                      <a:pt x="410" y="27"/>
                    </a:lnTo>
                    <a:lnTo>
                      <a:pt x="413" y="42"/>
                    </a:lnTo>
                    <a:lnTo>
                      <a:pt x="431" y="37"/>
                    </a:lnTo>
                    <a:lnTo>
                      <a:pt x="441" y="56"/>
                    </a:lnTo>
                    <a:lnTo>
                      <a:pt x="514" y="55"/>
                    </a:lnTo>
                    <a:lnTo>
                      <a:pt x="515" y="1"/>
                    </a:lnTo>
                    <a:lnTo>
                      <a:pt x="540" y="4"/>
                    </a:lnTo>
                    <a:lnTo>
                      <a:pt x="548" y="19"/>
                    </a:lnTo>
                    <a:lnTo>
                      <a:pt x="557" y="32"/>
                    </a:lnTo>
                    <a:lnTo>
                      <a:pt x="605" y="26"/>
                    </a:lnTo>
                    <a:lnTo>
                      <a:pt x="609" y="40"/>
                    </a:lnTo>
                    <a:lnTo>
                      <a:pt x="623" y="42"/>
                    </a:lnTo>
                    <a:lnTo>
                      <a:pt x="633" y="52"/>
                    </a:lnTo>
                    <a:lnTo>
                      <a:pt x="666" y="55"/>
                    </a:lnTo>
                    <a:lnTo>
                      <a:pt x="662" y="89"/>
                    </a:lnTo>
                    <a:lnTo>
                      <a:pt x="661" y="106"/>
                    </a:lnTo>
                    <a:lnTo>
                      <a:pt x="645" y="108"/>
                    </a:lnTo>
                    <a:lnTo>
                      <a:pt x="631" y="122"/>
                    </a:lnTo>
                    <a:lnTo>
                      <a:pt x="619" y="124"/>
                    </a:lnTo>
                    <a:lnTo>
                      <a:pt x="619" y="168"/>
                    </a:lnTo>
                    <a:lnTo>
                      <a:pt x="631" y="176"/>
                    </a:lnTo>
                    <a:lnTo>
                      <a:pt x="633" y="228"/>
                    </a:lnTo>
                    <a:lnTo>
                      <a:pt x="615" y="236"/>
                    </a:lnTo>
                    <a:lnTo>
                      <a:pt x="607" y="254"/>
                    </a:lnTo>
                    <a:lnTo>
                      <a:pt x="597" y="274"/>
                    </a:lnTo>
                    <a:lnTo>
                      <a:pt x="577" y="292"/>
                    </a:lnTo>
                    <a:lnTo>
                      <a:pt x="555" y="294"/>
                    </a:lnTo>
                    <a:lnTo>
                      <a:pt x="541" y="318"/>
                    </a:lnTo>
                    <a:lnTo>
                      <a:pt x="514" y="316"/>
                    </a:lnTo>
                    <a:lnTo>
                      <a:pt x="511" y="334"/>
                    </a:lnTo>
                    <a:lnTo>
                      <a:pt x="479" y="332"/>
                    </a:lnTo>
                    <a:lnTo>
                      <a:pt x="473" y="316"/>
                    </a:lnTo>
                    <a:lnTo>
                      <a:pt x="434" y="313"/>
                    </a:lnTo>
                    <a:lnTo>
                      <a:pt x="439" y="340"/>
                    </a:lnTo>
                    <a:lnTo>
                      <a:pt x="427" y="348"/>
                    </a:lnTo>
                    <a:lnTo>
                      <a:pt x="429" y="380"/>
                    </a:lnTo>
                    <a:lnTo>
                      <a:pt x="415" y="379"/>
                    </a:lnTo>
                    <a:lnTo>
                      <a:pt x="398" y="384"/>
                    </a:lnTo>
                    <a:lnTo>
                      <a:pt x="401" y="399"/>
                    </a:lnTo>
                    <a:lnTo>
                      <a:pt x="385" y="402"/>
                    </a:lnTo>
                    <a:lnTo>
                      <a:pt x="375" y="424"/>
                    </a:lnTo>
                    <a:lnTo>
                      <a:pt x="366" y="437"/>
                    </a:lnTo>
                    <a:lnTo>
                      <a:pt x="272" y="439"/>
                    </a:lnTo>
                    <a:lnTo>
                      <a:pt x="261" y="427"/>
                    </a:lnTo>
                    <a:lnTo>
                      <a:pt x="229" y="422"/>
                    </a:lnTo>
                    <a:lnTo>
                      <a:pt x="225" y="443"/>
                    </a:lnTo>
                    <a:lnTo>
                      <a:pt x="215" y="443"/>
                    </a:lnTo>
                    <a:lnTo>
                      <a:pt x="200" y="447"/>
                    </a:lnTo>
                    <a:lnTo>
                      <a:pt x="189" y="452"/>
                    </a:lnTo>
                    <a:lnTo>
                      <a:pt x="183" y="467"/>
                    </a:lnTo>
                    <a:lnTo>
                      <a:pt x="173" y="478"/>
                    </a:lnTo>
                    <a:lnTo>
                      <a:pt x="171" y="488"/>
                    </a:lnTo>
                    <a:lnTo>
                      <a:pt x="161" y="497"/>
                    </a:lnTo>
                    <a:lnTo>
                      <a:pt x="147" y="502"/>
                    </a:lnTo>
                    <a:lnTo>
                      <a:pt x="121" y="504"/>
                    </a:lnTo>
                    <a:lnTo>
                      <a:pt x="122" y="491"/>
                    </a:lnTo>
                    <a:lnTo>
                      <a:pt x="93" y="487"/>
                    </a:lnTo>
                    <a:lnTo>
                      <a:pt x="96" y="523"/>
                    </a:lnTo>
                    <a:lnTo>
                      <a:pt x="81" y="534"/>
                    </a:lnTo>
                    <a:lnTo>
                      <a:pt x="77" y="542"/>
                    </a:lnTo>
                    <a:lnTo>
                      <a:pt x="60" y="553"/>
                    </a:lnTo>
                    <a:lnTo>
                      <a:pt x="41" y="562"/>
                    </a:lnTo>
                    <a:lnTo>
                      <a:pt x="0" y="57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115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" name="Line 34">
              <a:extLst>
                <a:ext uri="{FF2B5EF4-FFF2-40B4-BE49-F238E27FC236}">
                  <a16:creationId xmlns:a16="http://schemas.microsoft.com/office/drawing/2014/main" id="{8DCD4E0E-FFF1-6419-F06A-F6446D67FEF5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4047637" y="1805291"/>
              <a:ext cx="0" cy="396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Line 43">
              <a:extLst>
                <a:ext uri="{FF2B5EF4-FFF2-40B4-BE49-F238E27FC236}">
                  <a16:creationId xmlns:a16="http://schemas.microsoft.com/office/drawing/2014/main" id="{59E6F6FC-ACEE-5205-CB3B-D11DEC598D7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16200000" flipH="1">
              <a:off x="3000281" y="1664254"/>
              <a:ext cx="141779" cy="353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0F353964-370C-DBBA-85CA-B6507BA5C4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814016" y="3498883"/>
              <a:ext cx="709682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Chhattisgarh (75)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" name="Text Box 52">
              <a:extLst>
                <a:ext uri="{FF2B5EF4-FFF2-40B4-BE49-F238E27FC236}">
                  <a16:creationId xmlns:a16="http://schemas.microsoft.com/office/drawing/2014/main" id="{F72A8081-7FF6-3A96-25B4-85840188A8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979061" y="3297896"/>
              <a:ext cx="608613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Jharkhand (34)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9" name="Text Box 54">
              <a:extLst>
                <a:ext uri="{FF2B5EF4-FFF2-40B4-BE49-F238E27FC236}">
                  <a16:creationId xmlns:a16="http://schemas.microsoft.com/office/drawing/2014/main" id="{FE4CC9E9-F598-533C-9BA5-4D054464A1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80891" y="3736299"/>
              <a:ext cx="471291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Odisha (59)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0" name="Text Box 58">
              <a:extLst>
                <a:ext uri="{FF2B5EF4-FFF2-40B4-BE49-F238E27FC236}">
                  <a16:creationId xmlns:a16="http://schemas.microsoft.com/office/drawing/2014/main" id="{A6C41A8A-7C6F-9532-8025-254D90CB1F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86829" y="3202733"/>
              <a:ext cx="1204429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West Bengal (67)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1" name="Text Box 61">
              <a:extLst>
                <a:ext uri="{FF2B5EF4-FFF2-40B4-BE49-F238E27FC236}">
                  <a16:creationId xmlns:a16="http://schemas.microsoft.com/office/drawing/2014/main" id="{B21E97E4-16E2-42C4-AD1A-4ACF6F9B56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69084" y="2173966"/>
              <a:ext cx="533254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Delhi (6)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2" name="Text Box 63">
              <a:extLst>
                <a:ext uri="{FF2B5EF4-FFF2-40B4-BE49-F238E27FC236}">
                  <a16:creationId xmlns:a16="http://schemas.microsoft.com/office/drawing/2014/main" id="{A9ABE132-AC7F-D27D-DB60-7B66681E33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99448" y="1663222"/>
              <a:ext cx="873839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Punjab (28)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3" name="Text Box 64">
              <a:extLst>
                <a:ext uri="{FF2B5EF4-FFF2-40B4-BE49-F238E27FC236}">
                  <a16:creationId xmlns:a16="http://schemas.microsoft.com/office/drawing/2014/main" id="{AA66AEC4-2ED7-1D59-0FBB-9FB52A813F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04731" y="2470156"/>
              <a:ext cx="777545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Rajasthan</a:t>
              </a:r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 </a:t>
              </a:r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(101)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4" name="Text Box 66">
              <a:extLst>
                <a:ext uri="{FF2B5EF4-FFF2-40B4-BE49-F238E27FC236}">
                  <a16:creationId xmlns:a16="http://schemas.microsoft.com/office/drawing/2014/main" id="{C502405A-2C07-6CFE-C4AE-58E7F134047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29868" y="2470156"/>
              <a:ext cx="533254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UP (91)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5" name="Text Box 67">
              <a:extLst>
                <a:ext uri="{FF2B5EF4-FFF2-40B4-BE49-F238E27FC236}">
                  <a16:creationId xmlns:a16="http://schemas.microsoft.com/office/drawing/2014/main" id="{7D9F7798-51A9-B6DF-52CB-C07800C232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5557" y="1942043"/>
              <a:ext cx="705288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Uttarakhand (20)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6" name="Text Box 69">
              <a:extLst>
                <a:ext uri="{FF2B5EF4-FFF2-40B4-BE49-F238E27FC236}">
                  <a16:creationId xmlns:a16="http://schemas.microsoft.com/office/drawing/2014/main" id="{15483F71-CC4D-B255-CD90-8246C92588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82876" y="4184982"/>
              <a:ext cx="840364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Karnataka (84)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7" name="Text Box 76">
              <a:extLst>
                <a:ext uri="{FF2B5EF4-FFF2-40B4-BE49-F238E27FC236}">
                  <a16:creationId xmlns:a16="http://schemas.microsoft.com/office/drawing/2014/main" id="{1534E105-6778-262F-25FB-727C8259BF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21222" y="4958437"/>
              <a:ext cx="773358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Kerala (55)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8" name="Text Box 78">
              <a:extLst>
                <a:ext uri="{FF2B5EF4-FFF2-40B4-BE49-F238E27FC236}">
                  <a16:creationId xmlns:a16="http://schemas.microsoft.com/office/drawing/2014/main" id="{E128CF6A-5F97-5134-3BB6-B61C4AFF12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69728" y="4876639"/>
              <a:ext cx="921330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Tamil Nadu (157)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19" name="Text Box 80">
              <a:extLst>
                <a:ext uri="{FF2B5EF4-FFF2-40B4-BE49-F238E27FC236}">
                  <a16:creationId xmlns:a16="http://schemas.microsoft.com/office/drawing/2014/main" id="{2679EB03-1BAA-3242-5996-B8FD49FF8E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24404" y="3357331"/>
              <a:ext cx="894485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Maharashtra (151)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0" name="Text Box 82">
              <a:extLst>
                <a:ext uri="{FF2B5EF4-FFF2-40B4-BE49-F238E27FC236}">
                  <a16:creationId xmlns:a16="http://schemas.microsoft.com/office/drawing/2014/main" id="{1E814E68-7DA3-3610-824E-567E477750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03985" y="4560256"/>
              <a:ext cx="609711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Puducherry (2)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1" name="Text Box 84">
              <a:extLst>
                <a:ext uri="{FF2B5EF4-FFF2-40B4-BE49-F238E27FC236}">
                  <a16:creationId xmlns:a16="http://schemas.microsoft.com/office/drawing/2014/main" id="{D12C882A-D531-FFE6-532E-763F2F47C6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09694" y="2874861"/>
              <a:ext cx="702509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Gujarat (74)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2" name="Text Box 89">
              <a:extLst>
                <a:ext uri="{FF2B5EF4-FFF2-40B4-BE49-F238E27FC236}">
                  <a16:creationId xmlns:a16="http://schemas.microsoft.com/office/drawing/2014/main" id="{69C3E55A-0AEF-D429-2470-EAE8D8E7D5E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70778" y="3490450"/>
              <a:ext cx="302109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Goa (3)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3" name="Text Box 80">
              <a:extLst>
                <a:ext uri="{FF2B5EF4-FFF2-40B4-BE49-F238E27FC236}">
                  <a16:creationId xmlns:a16="http://schemas.microsoft.com/office/drawing/2014/main" id="{7E8DDE3D-7CD7-A1FE-3F7E-ACCC0B2501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187680" y="2985236"/>
              <a:ext cx="689907" cy="28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Madhya Pradesh</a:t>
              </a:r>
            </a:p>
            <a:p>
              <a:pPr algn="ctr"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 (94)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4" name="Text Box 78">
              <a:extLst>
                <a:ext uri="{FF2B5EF4-FFF2-40B4-BE49-F238E27FC236}">
                  <a16:creationId xmlns:a16="http://schemas.microsoft.com/office/drawing/2014/main" id="{79767C42-AB1B-987B-E5D3-AACDBD9037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63502" y="4202591"/>
              <a:ext cx="842610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Andhra Pradesh (63)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5" name="Text Box 67">
              <a:extLst>
                <a:ext uri="{FF2B5EF4-FFF2-40B4-BE49-F238E27FC236}">
                  <a16:creationId xmlns:a16="http://schemas.microsoft.com/office/drawing/2014/main" id="{F4E128C6-FC6C-6FFF-D887-BD89F39D4F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78192" y="2447781"/>
              <a:ext cx="704245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Assam (36)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C8A0835A-1D02-EC5B-CFEA-EC4BB690D93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8535" y="2008818"/>
              <a:ext cx="895864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Haryana (41) 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7" name="Oval 44">
              <a:extLst>
                <a:ext uri="{FF2B5EF4-FFF2-40B4-BE49-F238E27FC236}">
                  <a16:creationId xmlns:a16="http://schemas.microsoft.com/office/drawing/2014/main" id="{BBF78852-947F-C474-650F-E44CC52EDF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353821" y="2060825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8" name="Oval 47">
              <a:extLst>
                <a:ext uri="{FF2B5EF4-FFF2-40B4-BE49-F238E27FC236}">
                  <a16:creationId xmlns:a16="http://schemas.microsoft.com/office/drawing/2014/main" id="{2B822DCB-3FE4-5A29-7DD7-D6DC4851DF5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46214" y="3307060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29" name="Oval 50">
              <a:extLst>
                <a:ext uri="{FF2B5EF4-FFF2-40B4-BE49-F238E27FC236}">
                  <a16:creationId xmlns:a16="http://schemas.microsoft.com/office/drawing/2014/main" id="{7B803A8D-4FB1-6DAC-2363-147DB959779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473376" y="3059769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0" name="Oval 53">
              <a:extLst>
                <a:ext uri="{FF2B5EF4-FFF2-40B4-BE49-F238E27FC236}">
                  <a16:creationId xmlns:a16="http://schemas.microsoft.com/office/drawing/2014/main" id="{45B05908-BE21-AFAB-BB00-AB8FADEE5E1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255529" y="3576518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1" name="Oval 56">
              <a:extLst>
                <a:ext uri="{FF2B5EF4-FFF2-40B4-BE49-F238E27FC236}">
                  <a16:creationId xmlns:a16="http://schemas.microsoft.com/office/drawing/2014/main" id="{434E4227-B09B-5569-F9E5-EB69A41CBE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880994" y="2910277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2" name="Oval 59">
              <a:extLst>
                <a:ext uri="{FF2B5EF4-FFF2-40B4-BE49-F238E27FC236}">
                  <a16:creationId xmlns:a16="http://schemas.microsoft.com/office/drawing/2014/main" id="{15AB1E83-8BA4-2E02-3511-FE58A553B91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448746" y="2183772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3" name="Oval 65">
              <a:extLst>
                <a:ext uri="{FF2B5EF4-FFF2-40B4-BE49-F238E27FC236}">
                  <a16:creationId xmlns:a16="http://schemas.microsoft.com/office/drawing/2014/main" id="{3A749A2E-6EED-522C-6513-B4A0F08DE0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833130" y="3530601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4" name="Oval 68">
              <a:extLst>
                <a:ext uri="{FF2B5EF4-FFF2-40B4-BE49-F238E27FC236}">
                  <a16:creationId xmlns:a16="http://schemas.microsoft.com/office/drawing/2014/main" id="{A6B75AB2-0A41-41C6-EAEF-BA65D5B2E0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47728" y="4234752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5" name="Oval 74">
              <a:extLst>
                <a:ext uri="{FF2B5EF4-FFF2-40B4-BE49-F238E27FC236}">
                  <a16:creationId xmlns:a16="http://schemas.microsoft.com/office/drawing/2014/main" id="{72A7B633-CAF2-8B33-7A85-122B1EA154B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47728" y="4989199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6" name="Oval 77">
              <a:extLst>
                <a:ext uri="{FF2B5EF4-FFF2-40B4-BE49-F238E27FC236}">
                  <a16:creationId xmlns:a16="http://schemas.microsoft.com/office/drawing/2014/main" id="{F7DEFC6A-6B84-E099-24A1-392F0F928F4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853573" y="4054522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7" name="Oval 81">
              <a:extLst>
                <a:ext uri="{FF2B5EF4-FFF2-40B4-BE49-F238E27FC236}">
                  <a16:creationId xmlns:a16="http://schemas.microsoft.com/office/drawing/2014/main" id="{7B4CFE3D-73B7-8BE7-B613-76B6374BF4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824257" y="4598004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8" name="Oval 83">
              <a:extLst>
                <a:ext uri="{FF2B5EF4-FFF2-40B4-BE49-F238E27FC236}">
                  <a16:creationId xmlns:a16="http://schemas.microsoft.com/office/drawing/2014/main" id="{97B9027E-F742-342C-FB51-24897AC76B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694931" y="3041607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E1F8C90F-0ABD-E5C5-68FE-EA7BB7CB514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088590" y="3483098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0" name="Oval 90">
              <a:extLst>
                <a:ext uri="{FF2B5EF4-FFF2-40B4-BE49-F238E27FC236}">
                  <a16:creationId xmlns:a16="http://schemas.microsoft.com/office/drawing/2014/main" id="{082D7225-995B-D4D5-6044-29EA8407654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927558" y="2410106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1" name="Oval 77">
              <a:extLst>
                <a:ext uri="{FF2B5EF4-FFF2-40B4-BE49-F238E27FC236}">
                  <a16:creationId xmlns:a16="http://schemas.microsoft.com/office/drawing/2014/main" id="{0D1556E4-ADE1-784C-9142-C34296DB30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43671" y="4729334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2" name="Oval 32">
              <a:extLst>
                <a:ext uri="{FF2B5EF4-FFF2-40B4-BE49-F238E27FC236}">
                  <a16:creationId xmlns:a16="http://schemas.microsoft.com/office/drawing/2014/main" id="{B79165B6-7380-5356-CCA7-213E5E206C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22020" y="2368311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3" name="Text Box 67">
              <a:extLst>
                <a:ext uri="{FF2B5EF4-FFF2-40B4-BE49-F238E27FC236}">
                  <a16:creationId xmlns:a16="http://schemas.microsoft.com/office/drawing/2014/main" id="{B73AED97-CC02-348C-E2F2-ADD85A56D5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67208" y="1699091"/>
              <a:ext cx="1292891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Himachal Pradesh (17)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4" name="Text Box 49">
              <a:extLst>
                <a:ext uri="{FF2B5EF4-FFF2-40B4-BE49-F238E27FC236}">
                  <a16:creationId xmlns:a16="http://schemas.microsoft.com/office/drawing/2014/main" id="{125715F0-AA99-47CC-58BF-D3E3D69FCCF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03011" y="3964473"/>
              <a:ext cx="608613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Telangana (50)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FA00938F-CE9C-457B-DC60-D0BC031301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668313" y="3821656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6" name="Text Box 67">
              <a:extLst>
                <a:ext uri="{FF2B5EF4-FFF2-40B4-BE49-F238E27FC236}">
                  <a16:creationId xmlns:a16="http://schemas.microsoft.com/office/drawing/2014/main" id="{CDF1D328-A365-7DA5-ECC6-A1FF766054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19686" y="1254750"/>
              <a:ext cx="876665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Jammu &amp; Kashmir (7)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7" name="Oval 32">
              <a:extLst>
                <a:ext uri="{FF2B5EF4-FFF2-40B4-BE49-F238E27FC236}">
                  <a16:creationId xmlns:a16="http://schemas.microsoft.com/office/drawing/2014/main" id="{C2E4D37B-E872-2D6B-162F-E33754D1C5C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413408" y="1286910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8" name="Oval 32">
              <a:extLst>
                <a:ext uri="{FF2B5EF4-FFF2-40B4-BE49-F238E27FC236}">
                  <a16:creationId xmlns:a16="http://schemas.microsoft.com/office/drawing/2014/main" id="{775F2F39-FAA2-92F9-4150-394BE47E687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35096" y="1746014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F1CECD10-8651-1611-7003-849208F1D0B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024222" y="2377605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0" name="Text Box 67">
              <a:extLst>
                <a:ext uri="{FF2B5EF4-FFF2-40B4-BE49-F238E27FC236}">
                  <a16:creationId xmlns:a16="http://schemas.microsoft.com/office/drawing/2014/main" id="{E58AF39B-003C-854C-F68B-E895C1B951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90231" y="3042640"/>
              <a:ext cx="432840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Tripura (6)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9FE834CB-685F-4A75-EFE8-CCE41B383755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599750" y="2405028"/>
              <a:ext cx="50596" cy="584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Text Box 67">
              <a:extLst>
                <a:ext uri="{FF2B5EF4-FFF2-40B4-BE49-F238E27FC236}">
                  <a16:creationId xmlns:a16="http://schemas.microsoft.com/office/drawing/2014/main" id="{5D46B867-8D03-FF3A-3D80-88842C70CF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917276" y="2672878"/>
              <a:ext cx="587740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Meghalaya (4)</a:t>
              </a:r>
            </a:p>
          </p:txBody>
        </p:sp>
        <p:sp>
          <p:nvSpPr>
            <p:cNvPr id="53" name="Line 34">
              <a:extLst>
                <a:ext uri="{FF2B5EF4-FFF2-40B4-BE49-F238E27FC236}">
                  <a16:creationId xmlns:a16="http://schemas.microsoft.com/office/drawing/2014/main" id="{EC37D136-4CD1-03CC-2B14-AE4AAE1D1F1C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679873" y="2824373"/>
              <a:ext cx="0" cy="229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Text Box 67">
              <a:extLst>
                <a:ext uri="{FF2B5EF4-FFF2-40B4-BE49-F238E27FC236}">
                  <a16:creationId xmlns:a16="http://schemas.microsoft.com/office/drawing/2014/main" id="{46857206-59A7-7827-2B76-801DBAEB3B8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94493" y="2893837"/>
              <a:ext cx="503149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Mizoram (1)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5" name="Oval 42">
              <a:extLst>
                <a:ext uri="{FF2B5EF4-FFF2-40B4-BE49-F238E27FC236}">
                  <a16:creationId xmlns:a16="http://schemas.microsoft.com/office/drawing/2014/main" id="{16DE1E9F-AC7C-FC98-6E6A-29A40DF326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202878" y="1956544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6" name="Text Box 63">
              <a:extLst>
                <a:ext uri="{FF2B5EF4-FFF2-40B4-BE49-F238E27FC236}">
                  <a16:creationId xmlns:a16="http://schemas.microsoft.com/office/drawing/2014/main" id="{3BB6C760-D033-6BAE-F5A1-59FC75FB38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6247" y="1831120"/>
              <a:ext cx="1049007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Chandigarh (1)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7" name="Line 34">
              <a:extLst>
                <a:ext uri="{FF2B5EF4-FFF2-40B4-BE49-F238E27FC236}">
                  <a16:creationId xmlns:a16="http://schemas.microsoft.com/office/drawing/2014/main" id="{B5650A24-DE7F-387B-734F-6225F2256DF3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3774689" y="1002794"/>
              <a:ext cx="0" cy="631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94B97B6D-D9E6-2100-1805-93F428F457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415683" y="1289186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id="{AA9D8033-1380-A1CF-06D1-FA233EBE351E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3778898" y="1579379"/>
              <a:ext cx="0" cy="396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Oval 32">
              <a:extLst>
                <a:ext uri="{FF2B5EF4-FFF2-40B4-BE49-F238E27FC236}">
                  <a16:creationId xmlns:a16="http://schemas.microsoft.com/office/drawing/2014/main" id="{4C411E10-E247-37C8-4066-FB9F5F91A9C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37371" y="1748290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61" name="Oval 32">
              <a:extLst>
                <a:ext uri="{FF2B5EF4-FFF2-40B4-BE49-F238E27FC236}">
                  <a16:creationId xmlns:a16="http://schemas.microsoft.com/office/drawing/2014/main" id="{67483D19-2536-6F2F-0681-26480B464B9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806110" y="1974203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1B0120A1-4BF7-115B-79D1-C2D98FBE2DD0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4327470" y="3097025"/>
              <a:ext cx="224238" cy="702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7DEDFE86-6FAD-5A15-38FB-BA5629629EB1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4387248" y="3524387"/>
              <a:ext cx="133654" cy="302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Line 51">
              <a:extLst>
                <a:ext uri="{FF2B5EF4-FFF2-40B4-BE49-F238E27FC236}">
                  <a16:creationId xmlns:a16="http://schemas.microsoft.com/office/drawing/2014/main" id="{F291A852-849F-BFDB-33C5-185BB9C26202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4626867" y="2976099"/>
              <a:ext cx="217950" cy="443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57B75C90-6D27-8A62-EAD7-EE728CBF581C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130853" y="2724656"/>
              <a:ext cx="263144" cy="693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Line 60">
              <a:extLst>
                <a:ext uri="{FF2B5EF4-FFF2-40B4-BE49-F238E27FC236}">
                  <a16:creationId xmlns:a16="http://schemas.microsoft.com/office/drawing/2014/main" id="{E9A4B734-EA70-3C30-14B0-CECC9E61F9DD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3824284" y="1897612"/>
              <a:ext cx="0" cy="660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Line 34">
              <a:extLst>
                <a:ext uri="{FF2B5EF4-FFF2-40B4-BE49-F238E27FC236}">
                  <a16:creationId xmlns:a16="http://schemas.microsoft.com/office/drawing/2014/main" id="{E2907AA6-60DF-A54B-5B78-D363EF5BD09D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855947" y="2277494"/>
              <a:ext cx="25391" cy="419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Line 79">
              <a:extLst>
                <a:ext uri="{FF2B5EF4-FFF2-40B4-BE49-F238E27FC236}">
                  <a16:creationId xmlns:a16="http://schemas.microsoft.com/office/drawing/2014/main" id="{3F688899-9D65-18D6-9756-6E37E020FFEF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4033677" y="4496104"/>
              <a:ext cx="0" cy="2777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Line 75">
              <a:extLst>
                <a:ext uri="{FF2B5EF4-FFF2-40B4-BE49-F238E27FC236}">
                  <a16:creationId xmlns:a16="http://schemas.microsoft.com/office/drawing/2014/main" id="{B83751BA-9996-FFBC-3771-2304BA9120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03525" y="4763586"/>
              <a:ext cx="260352" cy="166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Line 75">
              <a:extLst>
                <a:ext uri="{FF2B5EF4-FFF2-40B4-BE49-F238E27FC236}">
                  <a16:creationId xmlns:a16="http://schemas.microsoft.com/office/drawing/2014/main" id="{BC65ABE1-E727-3A16-EC5E-825D8019C9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25027" y="4106196"/>
              <a:ext cx="260352" cy="166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Line 48">
              <a:extLst>
                <a:ext uri="{FF2B5EF4-FFF2-40B4-BE49-F238E27FC236}">
                  <a16:creationId xmlns:a16="http://schemas.microsoft.com/office/drawing/2014/main" id="{D123D10F-0768-B63D-6FDC-48610100F4AD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3926084" y="3635103"/>
              <a:ext cx="143638" cy="575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Line 71">
              <a:extLst>
                <a:ext uri="{FF2B5EF4-FFF2-40B4-BE49-F238E27FC236}">
                  <a16:creationId xmlns:a16="http://schemas.microsoft.com/office/drawing/2014/main" id="{907E3D02-39AE-A461-77DB-7D812E806C0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14123" y="4271049"/>
              <a:ext cx="37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0D0F75B6-F2A0-B5FD-FDDC-B0F826C605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14123" y="5025497"/>
              <a:ext cx="37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Line 60">
              <a:extLst>
                <a:ext uri="{FF2B5EF4-FFF2-40B4-BE49-F238E27FC236}">
                  <a16:creationId xmlns:a16="http://schemas.microsoft.com/office/drawing/2014/main" id="{EE78B5CE-74A6-0FC5-057B-126924CE9326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3103622" y="1862234"/>
              <a:ext cx="4191" cy="422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Line 60">
              <a:extLst>
                <a:ext uri="{FF2B5EF4-FFF2-40B4-BE49-F238E27FC236}">
                  <a16:creationId xmlns:a16="http://schemas.microsoft.com/office/drawing/2014/main" id="{862756FF-5032-DDDE-C02F-0FB5EC4B0C56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3000141" y="1756729"/>
              <a:ext cx="36996" cy="370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Oval 42">
              <a:extLst>
                <a:ext uri="{FF2B5EF4-FFF2-40B4-BE49-F238E27FC236}">
                  <a16:creationId xmlns:a16="http://schemas.microsoft.com/office/drawing/2014/main" id="{378C7D7C-3C16-BAD5-DF71-1221169AA2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256104" y="1892276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77" name="Line 34">
              <a:extLst>
                <a:ext uri="{FF2B5EF4-FFF2-40B4-BE49-F238E27FC236}">
                  <a16:creationId xmlns:a16="http://schemas.microsoft.com/office/drawing/2014/main" id="{5123BD46-7401-26DD-7B30-801A72BB814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561849" y="2777141"/>
              <a:ext cx="94163" cy="514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Oval 32">
              <a:extLst>
                <a:ext uri="{FF2B5EF4-FFF2-40B4-BE49-F238E27FC236}">
                  <a16:creationId xmlns:a16="http://schemas.microsoft.com/office/drawing/2014/main" id="{55346B1D-BC53-BD42-2DCA-60E96BC233A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308180" y="2958196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9D1F139E-7633-253B-14E4-E138E73226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314142" y="2658312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0" name="Oval 32">
              <a:extLst>
                <a:ext uri="{FF2B5EF4-FFF2-40B4-BE49-F238E27FC236}">
                  <a16:creationId xmlns:a16="http://schemas.microsoft.com/office/drawing/2014/main" id="{F2B8BAE9-6623-B74A-A151-62C0807984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524673" y="2939019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1" name="Text Box 66">
              <a:extLst>
                <a:ext uri="{FF2B5EF4-FFF2-40B4-BE49-F238E27FC236}">
                  <a16:creationId xmlns:a16="http://schemas.microsoft.com/office/drawing/2014/main" id="{80EBEB81-2194-7BCE-AF92-0836D8AAC7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8053" y="2731739"/>
              <a:ext cx="659231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Bihar (55)</a:t>
              </a:r>
              <a:endParaRPr lang="en-IN" sz="1150" dirty="0"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2" name="Oval 90">
              <a:extLst>
                <a:ext uri="{FF2B5EF4-FFF2-40B4-BE49-F238E27FC236}">
                  <a16:creationId xmlns:a16="http://schemas.microsoft.com/office/drawing/2014/main" id="{D5149684-8138-6FEE-8B77-A662FA5D4ED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516687" y="2658040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3" name="Oval 90">
              <a:extLst>
                <a:ext uri="{FF2B5EF4-FFF2-40B4-BE49-F238E27FC236}">
                  <a16:creationId xmlns:a16="http://schemas.microsoft.com/office/drawing/2014/main" id="{E3D95956-C4E3-5A5E-0BDB-54C3D083793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47689" y="2931000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4" name="Oval 65">
              <a:extLst>
                <a:ext uri="{FF2B5EF4-FFF2-40B4-BE49-F238E27FC236}">
                  <a16:creationId xmlns:a16="http://schemas.microsoft.com/office/drawing/2014/main" id="{40115D1D-1D3B-26A8-6A33-DF53CE11EF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853010" y="3325191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85" name="Text Box 89">
              <a:extLst>
                <a:ext uri="{FF2B5EF4-FFF2-40B4-BE49-F238E27FC236}">
                  <a16:creationId xmlns:a16="http://schemas.microsoft.com/office/drawing/2014/main" id="{F3A04FE9-4D14-70CB-E31E-2FDDA8C84E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4813" y="3258795"/>
              <a:ext cx="794163" cy="28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Dadra &amp; Nagar Haveli (1)</a:t>
              </a:r>
              <a:r>
                <a:rPr lang="en-IN" sz="1150" dirty="0">
                  <a:solidFill>
                    <a:schemeClr val="bg1"/>
                  </a:solidFill>
                  <a:highlight>
                    <a:srgbClr val="00FFFF"/>
                  </a:highlight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 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B6FDD57E-A8ED-FFA4-D390-15A0604E7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4285" y="3855567"/>
              <a:ext cx="147223" cy="3033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Curved 86">
              <a:extLst>
                <a:ext uri="{FF2B5EF4-FFF2-40B4-BE49-F238E27FC236}">
                  <a16:creationId xmlns:a16="http://schemas.microsoft.com/office/drawing/2014/main" id="{BFFEB696-0CB4-15B9-86AB-8161CF0742D7}"/>
                </a:ext>
              </a:extLst>
            </p:cNvPr>
            <p:cNvCxnSpPr/>
            <p:nvPr/>
          </p:nvCxnSpPr>
          <p:spPr>
            <a:xfrm rot="5400000" flipH="1" flipV="1">
              <a:off x="3479420" y="4045261"/>
              <a:ext cx="77027" cy="51532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Curved 87">
              <a:extLst>
                <a:ext uri="{FF2B5EF4-FFF2-40B4-BE49-F238E27FC236}">
                  <a16:creationId xmlns:a16="http://schemas.microsoft.com/office/drawing/2014/main" id="{5C59E4EF-2D05-D023-EB4D-1294B0FC5086}"/>
                </a:ext>
              </a:extLst>
            </p:cNvPr>
            <p:cNvCxnSpPr/>
            <p:nvPr/>
          </p:nvCxnSpPr>
          <p:spPr>
            <a:xfrm rot="5400000" flipH="1" flipV="1">
              <a:off x="3525804" y="3959123"/>
              <a:ext cx="77027" cy="51532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88">
              <a:extLst>
                <a:ext uri="{FF2B5EF4-FFF2-40B4-BE49-F238E27FC236}">
                  <a16:creationId xmlns:a16="http://schemas.microsoft.com/office/drawing/2014/main" id="{CE0B7E0D-3E5F-C215-6633-970D3762C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8392" y="3888699"/>
              <a:ext cx="147223" cy="3033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EEDD5F85-AD50-D738-A7D7-CBA53AA76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4936" y="3937265"/>
              <a:ext cx="88005" cy="39758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Line 34">
              <a:extLst>
                <a:ext uri="{FF2B5EF4-FFF2-40B4-BE49-F238E27FC236}">
                  <a16:creationId xmlns:a16="http://schemas.microsoft.com/office/drawing/2014/main" id="{B6E7ADF4-81F8-22BB-3F62-2EE36C0C1411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>
              <a:off x="4964254" y="2264257"/>
              <a:ext cx="94290" cy="126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Text Box 67">
              <a:extLst>
                <a:ext uri="{FF2B5EF4-FFF2-40B4-BE49-F238E27FC236}">
                  <a16:creationId xmlns:a16="http://schemas.microsoft.com/office/drawing/2014/main" id="{09CE5B89-7478-1045-08A4-10B00047CF9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036924" y="2148871"/>
              <a:ext cx="704245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Sikkim (2)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93" name="Line 34">
              <a:extLst>
                <a:ext uri="{FF2B5EF4-FFF2-40B4-BE49-F238E27FC236}">
                  <a16:creationId xmlns:a16="http://schemas.microsoft.com/office/drawing/2014/main" id="{75176E70-5B6F-4D64-086C-B6FA9DA7AB82}"/>
                </a:ext>
              </a:extLst>
            </p:cNvPr>
            <p:cNvSpPr>
              <a:spLocks noChangeShapeType="1"/>
            </p:cNvSpPr>
            <p:nvPr/>
          </p:nvSpPr>
          <p:spPr bwMode="gray">
            <a:xfrm rot="5400000" flipH="1">
              <a:off x="5821130" y="1965469"/>
              <a:ext cx="25391" cy="419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 Box 67">
              <a:extLst>
                <a:ext uri="{FF2B5EF4-FFF2-40B4-BE49-F238E27FC236}">
                  <a16:creationId xmlns:a16="http://schemas.microsoft.com/office/drawing/2014/main" id="{C654A412-403D-7501-996A-823BE2D638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96001" y="2098336"/>
              <a:ext cx="704245" cy="28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Arunachal Pradesh (1)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95" name="Oval 77">
              <a:extLst>
                <a:ext uri="{FF2B5EF4-FFF2-40B4-BE49-F238E27FC236}">
                  <a16:creationId xmlns:a16="http://schemas.microsoft.com/office/drawing/2014/main" id="{3F2F787D-BDFD-9698-0E3A-4D60A0536F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264931" y="4206922"/>
              <a:ext cx="64268" cy="6421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  <p:sp>
          <p:nvSpPr>
            <p:cNvPr id="96" name="Line 75">
              <a:extLst>
                <a:ext uri="{FF2B5EF4-FFF2-40B4-BE49-F238E27FC236}">
                  <a16:creationId xmlns:a16="http://schemas.microsoft.com/office/drawing/2014/main" id="{298BCFAD-DADF-8DC9-79F4-32E4D19494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309882" y="4258596"/>
              <a:ext cx="260352" cy="166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 Box 49">
              <a:extLst>
                <a:ext uri="{FF2B5EF4-FFF2-40B4-BE49-F238E27FC236}">
                  <a16:creationId xmlns:a16="http://schemas.microsoft.com/office/drawing/2014/main" id="{47A549CB-5BCC-1168-520C-97430B74CBB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72315" y="4427364"/>
              <a:ext cx="965651" cy="14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/>
              <a:r>
                <a:rPr lang="en-IN" sz="1150" dirty="0">
                  <a:solidFill>
                    <a:schemeClr val="bg1"/>
                  </a:solidFill>
                  <a:latin typeface="Calibri" panose="020F0502020204030204" pitchFamily="34" charset="0"/>
                  <a:ea typeface="SimSun" pitchFamily="2" charset="-122"/>
                  <a:cs typeface="ヒラギノ角ゴ Pro W3"/>
                </a:rPr>
                <a:t>Andaman &amp; Nicobar (1)</a:t>
              </a:r>
              <a:endParaRPr lang="en-IN" sz="115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  <a:ea typeface="SimSun" pitchFamily="2" charset="-122"/>
                <a:cs typeface="ヒラギノ角ゴ Pro W3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AD39EACA-9CF2-898E-BB09-56B394F043C8}"/>
              </a:ext>
            </a:extLst>
          </p:cNvPr>
          <p:cNvSpPr txBox="1"/>
          <p:nvPr/>
        </p:nvSpPr>
        <p:spPr>
          <a:xfrm>
            <a:off x="3543961" y="301963"/>
            <a:ext cx="510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Our Geographical Presence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A9688E0E-5288-2AA9-9C4A-2E691B73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943" y="4006392"/>
            <a:ext cx="2925644" cy="228163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D4632A24-9D8B-1B99-F955-3FD09F63FF17}"/>
              </a:ext>
            </a:extLst>
          </p:cNvPr>
          <p:cNvSpPr txBox="1"/>
          <p:nvPr/>
        </p:nvSpPr>
        <p:spPr>
          <a:xfrm>
            <a:off x="11659312" y="6382824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097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E98F35D-7527-49D9-236B-7246BC4B08D9}"/>
              </a:ext>
            </a:extLst>
          </p:cNvPr>
          <p:cNvSpPr txBox="1"/>
          <p:nvPr/>
        </p:nvSpPr>
        <p:spPr>
          <a:xfrm>
            <a:off x="3274519" y="218068"/>
            <a:ext cx="54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Our Key Strengths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0E41388-4287-6DA6-7661-280769AC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166" y="1124870"/>
            <a:ext cx="6659669" cy="21444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56C4F3B2-1005-3639-91FA-A497CD8BF5A3}"/>
              </a:ext>
            </a:extLst>
          </p:cNvPr>
          <p:cNvSpPr txBox="1"/>
          <p:nvPr/>
        </p:nvSpPr>
        <p:spPr>
          <a:xfrm>
            <a:off x="3388819" y="3445864"/>
            <a:ext cx="54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Our Business Verticals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1F5D0F5-E77C-FC11-A47B-1F7781E60F24}"/>
              </a:ext>
            </a:extLst>
          </p:cNvPr>
          <p:cNvGrpSpPr/>
          <p:nvPr/>
        </p:nvGrpSpPr>
        <p:grpSpPr>
          <a:xfrm>
            <a:off x="1858738" y="4117522"/>
            <a:ext cx="8515349" cy="2221350"/>
            <a:chOff x="334737" y="4370613"/>
            <a:chExt cx="8741228" cy="222135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F00340C2-D7B9-4AFD-94F1-8763778C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4737" y="4370613"/>
              <a:ext cx="1118845" cy="89649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A687995-B927-8300-89F8-7907EAF65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4737" y="5666012"/>
              <a:ext cx="1118846" cy="89649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996F7DD3-8180-25F8-3A51-C5E940137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81922" y="4371319"/>
              <a:ext cx="1104900" cy="895786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5537DE8-014B-6B1A-3F74-081F9CC7E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67977" y="5666718"/>
              <a:ext cx="1118845" cy="895786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1F677BC-C543-EDFD-91DA-F555C3BC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00604" y="5666718"/>
              <a:ext cx="1104900" cy="895786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BBF871C-0B76-19CE-8AB1-CB31525E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86659" y="4410832"/>
              <a:ext cx="1118845" cy="895786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7F60CB6-9E19-52DF-C934-57A0C96D2EBF}"/>
                </a:ext>
              </a:extLst>
            </p:cNvPr>
            <p:cNvSpPr txBox="1"/>
            <p:nvPr/>
          </p:nvSpPr>
          <p:spPr>
            <a:xfrm>
              <a:off x="1456730" y="4495693"/>
              <a:ext cx="1384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Vehicle Finance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2D401BF-A560-6858-1E04-5532D6AE1F04}"/>
                </a:ext>
              </a:extLst>
            </p:cNvPr>
            <p:cNvSpPr txBox="1"/>
            <p:nvPr/>
          </p:nvSpPr>
          <p:spPr>
            <a:xfrm>
              <a:off x="1465232" y="5668633"/>
              <a:ext cx="13844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Loan Against Property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24D588E-BF89-9A65-3EA1-7E03F07E1042}"/>
                </a:ext>
              </a:extLst>
            </p:cNvPr>
            <p:cNvSpPr txBox="1"/>
            <p:nvPr/>
          </p:nvSpPr>
          <p:spPr>
            <a:xfrm>
              <a:off x="4126632" y="4505526"/>
              <a:ext cx="1384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Home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Loans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2CD669C-0A19-FC06-9A90-72CE09078C76}"/>
                </a:ext>
              </a:extLst>
            </p:cNvPr>
            <p:cNvSpPr txBox="1"/>
            <p:nvPr/>
          </p:nvSpPr>
          <p:spPr>
            <a:xfrm>
              <a:off x="4110637" y="5653974"/>
              <a:ext cx="1767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Consumer &amp; Small Enterprise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Loan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93EFA52-34AD-C973-7187-B4649CCB62F0}"/>
                </a:ext>
              </a:extLst>
            </p:cNvPr>
            <p:cNvSpPr txBox="1"/>
            <p:nvPr/>
          </p:nvSpPr>
          <p:spPr>
            <a:xfrm>
              <a:off x="7299816" y="4421162"/>
              <a:ext cx="1776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Secured Business &amp; Personal Loan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C4124E-9E1D-7B06-DD1D-609959F533C4}"/>
                </a:ext>
              </a:extLst>
            </p:cNvPr>
            <p:cNvSpPr txBox="1"/>
            <p:nvPr/>
          </p:nvSpPr>
          <p:spPr>
            <a:xfrm>
              <a:off x="7299816" y="5916580"/>
              <a:ext cx="1767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SME Loans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B23735-29F6-6966-4857-D7181EFCA592}"/>
              </a:ext>
            </a:extLst>
          </p:cNvPr>
          <p:cNvSpPr txBox="1"/>
          <p:nvPr/>
        </p:nvSpPr>
        <p:spPr>
          <a:xfrm>
            <a:off x="11667858" y="6399469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866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AD39EACA-9CF2-898E-BB09-56B394F043C8}"/>
              </a:ext>
            </a:extLst>
          </p:cNvPr>
          <p:cNvSpPr txBox="1"/>
          <p:nvPr/>
        </p:nvSpPr>
        <p:spPr>
          <a:xfrm>
            <a:off x="4047651" y="253558"/>
            <a:ext cx="510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Highlights – FY 24</a:t>
            </a:r>
          </a:p>
        </p:txBody>
      </p:sp>
      <p:graphicFrame>
        <p:nvGraphicFramePr>
          <p:cNvPr id="128" name="Diagram 127">
            <a:extLst>
              <a:ext uri="{FF2B5EF4-FFF2-40B4-BE49-F238E27FC236}">
                <a16:creationId xmlns:a16="http://schemas.microsoft.com/office/drawing/2014/main" id="{E28523AA-AD40-0D84-517E-A9E6DE60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59500"/>
              </p:ext>
            </p:extLst>
          </p:nvPr>
        </p:nvGraphicFramePr>
        <p:xfrm>
          <a:off x="529839" y="1018885"/>
          <a:ext cx="10794520" cy="54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65CF3C-7A1C-AE17-4883-421779F74EF5}"/>
              </a:ext>
            </a:extLst>
          </p:cNvPr>
          <p:cNvSpPr txBox="1"/>
          <p:nvPr/>
        </p:nvSpPr>
        <p:spPr>
          <a:xfrm>
            <a:off x="11650766" y="6390924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00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E98F35D-7527-49D9-236B-7246BC4B08D9}"/>
              </a:ext>
            </a:extLst>
          </p:cNvPr>
          <p:cNvSpPr txBox="1"/>
          <p:nvPr/>
        </p:nvSpPr>
        <p:spPr>
          <a:xfrm>
            <a:off x="4028996" y="263178"/>
            <a:ext cx="430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Standalone Financials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D52DE-9234-B47C-E65E-918F8257BF27}"/>
              </a:ext>
            </a:extLst>
          </p:cNvPr>
          <p:cNvSpPr txBox="1"/>
          <p:nvPr/>
        </p:nvSpPr>
        <p:spPr>
          <a:xfrm>
            <a:off x="11659312" y="6416560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F8632-059C-1ACD-CD40-955EBA97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27" y="1049577"/>
            <a:ext cx="8579977" cy="52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E98F35D-7527-49D9-236B-7246BC4B08D9}"/>
              </a:ext>
            </a:extLst>
          </p:cNvPr>
          <p:cNvSpPr txBox="1"/>
          <p:nvPr/>
        </p:nvSpPr>
        <p:spPr>
          <a:xfrm>
            <a:off x="3254829" y="2459504"/>
            <a:ext cx="5804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Financial Results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Q1 FY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15303-4F52-A174-C239-7C8C098BAF5E}"/>
              </a:ext>
            </a:extLst>
          </p:cNvPr>
          <p:cNvSpPr txBox="1"/>
          <p:nvPr/>
        </p:nvSpPr>
        <p:spPr>
          <a:xfrm>
            <a:off x="11676403" y="6382377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759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AFCB06-CE82-34F8-DC9D-9378EC63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E98F35D-7527-49D9-236B-7246BC4B08D9}"/>
              </a:ext>
            </a:extLst>
          </p:cNvPr>
          <p:cNvSpPr txBox="1"/>
          <p:nvPr/>
        </p:nvSpPr>
        <p:spPr>
          <a:xfrm>
            <a:off x="4028996" y="263178"/>
            <a:ext cx="430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Standalone Financials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00FC2-754B-4088-1CBC-2B524056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3" y="1774474"/>
            <a:ext cx="8228612" cy="300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D387D-A7D8-E621-9646-7A985841F078}"/>
              </a:ext>
            </a:extLst>
          </p:cNvPr>
          <p:cNvSpPr txBox="1"/>
          <p:nvPr/>
        </p:nvSpPr>
        <p:spPr>
          <a:xfrm>
            <a:off x="11676403" y="6390923"/>
            <a:ext cx="21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7118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hank you card with a checkered background&#10;&#10;Description automatically generated">
            <a:extLst>
              <a:ext uri="{FF2B5EF4-FFF2-40B4-BE49-F238E27FC236}">
                <a16:creationId xmlns:a16="http://schemas.microsoft.com/office/drawing/2014/main" id="{C62BE6A7-3999-04A0-1830-8B33D6D6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9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549</TotalTime>
  <Words>373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Sadam Hussain D-Jr Manager-Vendor Management and MIS Marketing-Chennai-HO-Business Enabler-Chola</dc:creator>
  <cp:lastModifiedBy>Jeyanth Benjamin P-Sr. Associate VP &amp; Head-Business Strategy &amp; Planning, Repeat Business &amp; Cross sell-Chennai-VF-Chola</cp:lastModifiedBy>
  <cp:revision>14</cp:revision>
  <dcterms:created xsi:type="dcterms:W3CDTF">2022-07-14T11:33:33Z</dcterms:created>
  <dcterms:modified xsi:type="dcterms:W3CDTF">2024-07-26T07:08:22Z</dcterms:modified>
</cp:coreProperties>
</file>